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7" r:id="rId3"/>
    <p:sldId id="258" r:id="rId4"/>
    <p:sldId id="259" r:id="rId5"/>
    <p:sldId id="260" r:id="rId6"/>
    <p:sldId id="263" r:id="rId7"/>
    <p:sldId id="266" r:id="rId8"/>
    <p:sldId id="267" r:id="rId9"/>
    <p:sldId id="268" r:id="rId10"/>
    <p:sldId id="269" r:id="rId11"/>
    <p:sldId id="270" r:id="rId12"/>
    <p:sldId id="271" r:id="rId13"/>
    <p:sldId id="272" r:id="rId14"/>
    <p:sldId id="273" r:id="rId15"/>
    <p:sldId id="274" r:id="rId16"/>
    <p:sldId id="25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2" autoAdjust="0"/>
    <p:restoredTop sz="94660"/>
  </p:normalViewPr>
  <p:slideViewPr>
    <p:cSldViewPr snapToGrid="0">
      <p:cViewPr varScale="1">
        <p:scale>
          <a:sx n="73" d="100"/>
          <a:sy n="73" d="100"/>
        </p:scale>
        <p:origin x="-420"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45287A-4C4F-4271-ADFC-F591B6CDB974}" type="datetimeFigureOut">
              <a:rPr lang="en-US" smtClean="0"/>
              <a:pPr/>
              <a:t>2/12/2018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7170AE-0515-402B-9EE3-5FD5EB886689}" type="slidenum">
              <a:rPr lang="en-US" smtClean="0"/>
              <a:pPr/>
              <a:t>‹#›</a:t>
            </a:fld>
            <a:endParaRPr lang="en-US"/>
          </a:p>
        </p:txBody>
      </p:sp>
    </p:spTree>
    <p:extLst>
      <p:ext uri="{BB962C8B-B14F-4D97-AF65-F5344CB8AC3E}">
        <p14:creationId xmlns:p14="http://schemas.microsoft.com/office/powerpoint/2010/main" xmlns="" val="2917691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442C8B-ADA6-458D-9999-5B2471153DA2}"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xmlns="" val="2327340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5C6B48-8E84-4150-B472-E15BAAC9AFC3}" type="datetimeFigureOut">
              <a:rPr lang="en-US" smtClean="0"/>
              <a:pPr/>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A4AA86-5363-4E97-9AD1-77107632CB4C}" type="slidenum">
              <a:rPr lang="en-US" smtClean="0"/>
              <a:pPr/>
              <a:t>‹#›</a:t>
            </a:fld>
            <a:endParaRPr lang="en-US"/>
          </a:p>
        </p:txBody>
      </p:sp>
    </p:spTree>
    <p:extLst>
      <p:ext uri="{BB962C8B-B14F-4D97-AF65-F5344CB8AC3E}">
        <p14:creationId xmlns:p14="http://schemas.microsoft.com/office/powerpoint/2010/main" xmlns="" val="3351087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5C6B48-8E84-4150-B472-E15BAAC9AFC3}" type="datetimeFigureOut">
              <a:rPr lang="en-US" smtClean="0"/>
              <a:pPr/>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A4AA86-5363-4E97-9AD1-77107632CB4C}" type="slidenum">
              <a:rPr lang="en-US" smtClean="0"/>
              <a:pPr/>
              <a:t>‹#›</a:t>
            </a:fld>
            <a:endParaRPr lang="en-US"/>
          </a:p>
        </p:txBody>
      </p:sp>
    </p:spTree>
    <p:extLst>
      <p:ext uri="{BB962C8B-B14F-4D97-AF65-F5344CB8AC3E}">
        <p14:creationId xmlns:p14="http://schemas.microsoft.com/office/powerpoint/2010/main" xmlns="" val="3492677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5C6B48-8E84-4150-B472-E15BAAC9AFC3}" type="datetimeFigureOut">
              <a:rPr lang="en-US" smtClean="0"/>
              <a:pPr/>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A4AA86-5363-4E97-9AD1-77107632CB4C}" type="slidenum">
              <a:rPr lang="en-US" smtClean="0"/>
              <a:pPr/>
              <a:t>‹#›</a:t>
            </a:fld>
            <a:endParaRPr lang="en-US"/>
          </a:p>
        </p:txBody>
      </p:sp>
    </p:spTree>
    <p:extLst>
      <p:ext uri="{BB962C8B-B14F-4D97-AF65-F5344CB8AC3E}">
        <p14:creationId xmlns:p14="http://schemas.microsoft.com/office/powerpoint/2010/main" xmlns="" val="432484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774E0F4-3656-5D4E-935A-5C60E40F9437}" type="datetime1">
              <a:rPr lang="en-US" smtClean="0">
                <a:solidFill>
                  <a:prstClr val="black">
                    <a:lumMod val="65000"/>
                    <a:lumOff val="35000"/>
                  </a:prstClr>
                </a:solidFill>
              </a:rPr>
              <a:pPr/>
              <a:t>2/12/2018</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3597767-64D8-4FAE-A957-2FA046EC33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56212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F67279-629D-1B47-BA71-E719E3B57FF5}" type="datetime1">
              <a:rPr lang="en-US" smtClean="0">
                <a:solidFill>
                  <a:prstClr val="black">
                    <a:lumMod val="65000"/>
                    <a:lumOff val="35000"/>
                  </a:prstClr>
                </a:solidFill>
              </a:rPr>
              <a:pPr/>
              <a:t>2/12/2018</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3597767-64D8-4FAE-A957-2FA046EC33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82358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18A400-8F9E-4D48-BC39-2805D8568037}" type="datetime1">
              <a:rPr lang="en-US" smtClean="0">
                <a:solidFill>
                  <a:prstClr val="black">
                    <a:lumMod val="65000"/>
                    <a:lumOff val="35000"/>
                  </a:prstClr>
                </a:solidFill>
              </a:rPr>
              <a:pPr/>
              <a:t>2/12/2018</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dirty="0">
                <a:solidFill>
                  <a:prstClr val="black">
                    <a:lumMod val="65000"/>
                    <a:lumOff val="35000"/>
                  </a:prstClr>
                </a:solidFill>
              </a:rPr>
              <a:t> </a:t>
            </a:r>
          </a:p>
        </p:txBody>
      </p:sp>
      <p:sp>
        <p:nvSpPr>
          <p:cNvPr id="6" name="Slide Number Placeholder 5"/>
          <p:cNvSpPr>
            <a:spLocks noGrp="1"/>
          </p:cNvSpPr>
          <p:nvPr>
            <p:ph type="sldNum" sz="quarter" idx="12"/>
          </p:nvPr>
        </p:nvSpPr>
        <p:spPr/>
        <p:txBody>
          <a:bodyPr/>
          <a:lstStyle/>
          <a:p>
            <a:fld id="{F3597767-64D8-4FAE-A957-2FA046EC33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73581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913B81-FBBE-0E47-978C-4C389F7B6074}" type="datetime1">
              <a:rPr lang="en-US" smtClean="0">
                <a:solidFill>
                  <a:prstClr val="black">
                    <a:lumMod val="65000"/>
                    <a:lumOff val="35000"/>
                  </a:prstClr>
                </a:solidFill>
              </a:rPr>
              <a:pPr/>
              <a:t>2/12/2018</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3597767-64D8-4FAE-A957-2FA046EC33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50944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EE5DE50-C62C-DD45-A6E8-BA95019C5538}" type="datetime1">
              <a:rPr lang="en-US" smtClean="0">
                <a:solidFill>
                  <a:prstClr val="black">
                    <a:lumMod val="65000"/>
                    <a:lumOff val="35000"/>
                  </a:prstClr>
                </a:solidFill>
              </a:rPr>
              <a:pPr/>
              <a:t>2/12/2018</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F3597767-64D8-4FAE-A957-2FA046EC33D2}" type="slidenum">
              <a:rPr lang="en-US" smtClean="0">
                <a:solidFill>
                  <a:prstClr val="black">
                    <a:tint val="75000"/>
                  </a:prstClr>
                </a:solidFill>
              </a:rPr>
              <a:pPr/>
              <a:t>‹#›</a:t>
            </a:fld>
            <a:endParaRPr lang="en-US">
              <a:solidFill>
                <a:prstClr val="black">
                  <a:tint val="75000"/>
                </a:prstClr>
              </a:solidFill>
            </a:endParaRPr>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xmlns="" val="3723129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D62000A-9F4C-F94B-A3A4-6D9D7063B787}" type="datetime1">
              <a:rPr lang="en-US" smtClean="0">
                <a:solidFill>
                  <a:prstClr val="black">
                    <a:lumMod val="65000"/>
                    <a:lumOff val="35000"/>
                  </a:prstClr>
                </a:solidFill>
              </a:rPr>
              <a:pPr/>
              <a:t>2/12/2018</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F3597767-64D8-4FAE-A957-2FA046EC33D2}" type="slidenum">
              <a:rPr lang="en-US" smtClean="0">
                <a:solidFill>
                  <a:prstClr val="black">
                    <a:tint val="75000"/>
                  </a:prstClr>
                </a:solidFill>
              </a:rPr>
              <a:pPr/>
              <a:t>‹#›</a:t>
            </a:fld>
            <a:endParaRPr lang="en-US">
              <a:solidFill>
                <a:prstClr val="black">
                  <a:tint val="75000"/>
                </a:prstClr>
              </a:solidFill>
            </a:endParaRP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15049240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75A980-9F1E-5743-89F5-707AF2D4D261}" type="datetime1">
              <a:rPr lang="en-US" smtClean="0">
                <a:solidFill>
                  <a:prstClr val="black">
                    <a:lumMod val="65000"/>
                    <a:lumOff val="35000"/>
                  </a:prstClr>
                </a:solidFill>
              </a:rPr>
              <a:pPr/>
              <a:t>2/12/2018</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F3597767-64D8-4FAE-A957-2FA046EC33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58825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06AA32-E9FD-6547-A5C5-8E61A8232A4C}" type="datetime1">
              <a:rPr lang="en-US" smtClean="0">
                <a:solidFill>
                  <a:prstClr val="black">
                    <a:lumMod val="65000"/>
                    <a:lumOff val="35000"/>
                  </a:prstClr>
                </a:solidFill>
              </a:rPr>
              <a:pPr/>
              <a:t>2/12/2018</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3597767-64D8-4FAE-A957-2FA046EC33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82910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5C6B48-8E84-4150-B472-E15BAAC9AFC3}" type="datetimeFigureOut">
              <a:rPr lang="en-US" smtClean="0"/>
              <a:pPr/>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A4AA86-5363-4E97-9AD1-77107632CB4C}" type="slidenum">
              <a:rPr lang="en-US" smtClean="0"/>
              <a:pPr/>
              <a:t>‹#›</a:t>
            </a:fld>
            <a:endParaRPr lang="en-US"/>
          </a:p>
        </p:txBody>
      </p:sp>
    </p:spTree>
    <p:extLst>
      <p:ext uri="{BB962C8B-B14F-4D97-AF65-F5344CB8AC3E}">
        <p14:creationId xmlns:p14="http://schemas.microsoft.com/office/powerpoint/2010/main" xmlns="" val="40117737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8BE3FD-1E95-2848-AA4E-34CFA6C094FA}" type="datetime1">
              <a:rPr lang="en-US" smtClean="0">
                <a:solidFill>
                  <a:prstClr val="black">
                    <a:lumMod val="65000"/>
                    <a:lumOff val="35000"/>
                  </a:prstClr>
                </a:solidFill>
              </a:rPr>
              <a:pPr/>
              <a:t>2/12/2018</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3597767-64D8-4FAE-A957-2FA046EC33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671774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A6BA25-15BE-C649-B28C-43C045179FD1}" type="datetime1">
              <a:rPr lang="en-US" smtClean="0">
                <a:solidFill>
                  <a:prstClr val="black">
                    <a:lumMod val="65000"/>
                    <a:lumOff val="35000"/>
                  </a:prstClr>
                </a:solidFill>
              </a:rPr>
              <a:pPr/>
              <a:t>2/12/2018</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3597767-64D8-4FAE-A957-2FA046EC33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273737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6E4464-5CB3-354B-A909-5A359BF91A57}" type="datetime1">
              <a:rPr lang="en-US" smtClean="0">
                <a:solidFill>
                  <a:prstClr val="black">
                    <a:lumMod val="65000"/>
                    <a:lumOff val="35000"/>
                  </a:prstClr>
                </a:solidFill>
              </a:rPr>
              <a:pPr/>
              <a:t>2/12/2018</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3597767-64D8-4FAE-A957-2FA046EC33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54263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5C6B48-8E84-4150-B472-E15BAAC9AFC3}" type="datetimeFigureOut">
              <a:rPr lang="en-US" smtClean="0"/>
              <a:pPr/>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A4AA86-5363-4E97-9AD1-77107632CB4C}" type="slidenum">
              <a:rPr lang="en-US" smtClean="0"/>
              <a:pPr/>
              <a:t>‹#›</a:t>
            </a:fld>
            <a:endParaRPr lang="en-US"/>
          </a:p>
        </p:txBody>
      </p:sp>
    </p:spTree>
    <p:extLst>
      <p:ext uri="{BB962C8B-B14F-4D97-AF65-F5344CB8AC3E}">
        <p14:creationId xmlns:p14="http://schemas.microsoft.com/office/powerpoint/2010/main" xmlns="" val="3659647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5C6B48-8E84-4150-B472-E15BAAC9AFC3}" type="datetimeFigureOut">
              <a:rPr lang="en-US" smtClean="0"/>
              <a:pPr/>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A4AA86-5363-4E97-9AD1-77107632CB4C}" type="slidenum">
              <a:rPr lang="en-US" smtClean="0"/>
              <a:pPr/>
              <a:t>‹#›</a:t>
            </a:fld>
            <a:endParaRPr lang="en-US"/>
          </a:p>
        </p:txBody>
      </p:sp>
    </p:spTree>
    <p:extLst>
      <p:ext uri="{BB962C8B-B14F-4D97-AF65-F5344CB8AC3E}">
        <p14:creationId xmlns:p14="http://schemas.microsoft.com/office/powerpoint/2010/main" xmlns="" val="266731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5C6B48-8E84-4150-B472-E15BAAC9AFC3}" type="datetimeFigureOut">
              <a:rPr lang="en-US" smtClean="0"/>
              <a:pPr/>
              <a:t>2/12/2018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A4AA86-5363-4E97-9AD1-77107632CB4C}" type="slidenum">
              <a:rPr lang="en-US" smtClean="0"/>
              <a:pPr/>
              <a:t>‹#›</a:t>
            </a:fld>
            <a:endParaRPr lang="en-US"/>
          </a:p>
        </p:txBody>
      </p:sp>
    </p:spTree>
    <p:extLst>
      <p:ext uri="{BB962C8B-B14F-4D97-AF65-F5344CB8AC3E}">
        <p14:creationId xmlns:p14="http://schemas.microsoft.com/office/powerpoint/2010/main" xmlns="" val="3836697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5C6B48-8E84-4150-B472-E15BAAC9AFC3}" type="datetimeFigureOut">
              <a:rPr lang="en-US" smtClean="0"/>
              <a:pPr/>
              <a:t>2/12/2018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A4AA86-5363-4E97-9AD1-77107632CB4C}" type="slidenum">
              <a:rPr lang="en-US" smtClean="0"/>
              <a:pPr/>
              <a:t>‹#›</a:t>
            </a:fld>
            <a:endParaRPr lang="en-US"/>
          </a:p>
        </p:txBody>
      </p:sp>
    </p:spTree>
    <p:extLst>
      <p:ext uri="{BB962C8B-B14F-4D97-AF65-F5344CB8AC3E}">
        <p14:creationId xmlns:p14="http://schemas.microsoft.com/office/powerpoint/2010/main" xmlns="" val="324396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5C6B48-8E84-4150-B472-E15BAAC9AFC3}" type="datetimeFigureOut">
              <a:rPr lang="en-US" smtClean="0"/>
              <a:pPr/>
              <a:t>2/12/2018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A4AA86-5363-4E97-9AD1-77107632CB4C}" type="slidenum">
              <a:rPr lang="en-US" smtClean="0"/>
              <a:pPr/>
              <a:t>‹#›</a:t>
            </a:fld>
            <a:endParaRPr lang="en-US"/>
          </a:p>
        </p:txBody>
      </p:sp>
    </p:spTree>
    <p:extLst>
      <p:ext uri="{BB962C8B-B14F-4D97-AF65-F5344CB8AC3E}">
        <p14:creationId xmlns:p14="http://schemas.microsoft.com/office/powerpoint/2010/main" xmlns="" val="443697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5C6B48-8E84-4150-B472-E15BAAC9AFC3}" type="datetimeFigureOut">
              <a:rPr lang="en-US" smtClean="0"/>
              <a:pPr/>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A4AA86-5363-4E97-9AD1-77107632CB4C}" type="slidenum">
              <a:rPr lang="en-US" smtClean="0"/>
              <a:pPr/>
              <a:t>‹#›</a:t>
            </a:fld>
            <a:endParaRPr lang="en-US"/>
          </a:p>
        </p:txBody>
      </p:sp>
    </p:spTree>
    <p:extLst>
      <p:ext uri="{BB962C8B-B14F-4D97-AF65-F5344CB8AC3E}">
        <p14:creationId xmlns:p14="http://schemas.microsoft.com/office/powerpoint/2010/main" xmlns="" val="1992255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5C6B48-8E84-4150-B472-E15BAAC9AFC3}" type="datetimeFigureOut">
              <a:rPr lang="en-US" smtClean="0"/>
              <a:pPr/>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A4AA86-5363-4E97-9AD1-77107632CB4C}" type="slidenum">
              <a:rPr lang="en-US" smtClean="0"/>
              <a:pPr/>
              <a:t>‹#›</a:t>
            </a:fld>
            <a:endParaRPr lang="en-US"/>
          </a:p>
        </p:txBody>
      </p:sp>
    </p:spTree>
    <p:extLst>
      <p:ext uri="{BB962C8B-B14F-4D97-AF65-F5344CB8AC3E}">
        <p14:creationId xmlns:p14="http://schemas.microsoft.com/office/powerpoint/2010/main" xmlns="" val="924295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5C6B48-8E84-4150-B472-E15BAAC9AFC3}" type="datetimeFigureOut">
              <a:rPr lang="en-US" smtClean="0"/>
              <a:pPr/>
              <a:t>2/12/2018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A4AA86-5363-4E97-9AD1-77107632CB4C}" type="slidenum">
              <a:rPr lang="en-US" smtClean="0"/>
              <a:pPr/>
              <a:t>‹#›</a:t>
            </a:fld>
            <a:endParaRPr lang="en-US"/>
          </a:p>
        </p:txBody>
      </p:sp>
    </p:spTree>
    <p:extLst>
      <p:ext uri="{BB962C8B-B14F-4D97-AF65-F5344CB8AC3E}">
        <p14:creationId xmlns:p14="http://schemas.microsoft.com/office/powerpoint/2010/main" xmlns="" val="3014785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168F1364-08B3-C44A-825D-DC8E1E4BF186}" type="datetime1">
              <a:rPr lang="en-US" smtClean="0">
                <a:solidFill>
                  <a:prstClr val="black">
                    <a:lumMod val="65000"/>
                    <a:lumOff val="35000"/>
                  </a:prstClr>
                </a:solidFill>
              </a:rPr>
              <a:pPr/>
              <a:t>2/12/2018</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F3597767-64D8-4FAE-A957-2FA046EC33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928064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24000" y="0"/>
            <a:ext cx="9144000" cy="6858000"/>
          </a:xfrm>
          <a:prstGeom prst="rect">
            <a:avLst/>
          </a:prstGeom>
        </p:spPr>
      </p:pic>
      <p:sp>
        <p:nvSpPr>
          <p:cNvPr id="2" name="Title 1">
            <a:extLst>
              <a:ext uri="{FF2B5EF4-FFF2-40B4-BE49-F238E27FC236}">
                <a16:creationId xmlns:a16="http://schemas.microsoft.com/office/drawing/2014/main" xmlns="" id="{1C71917B-C66E-9741-A326-4403BBB940F6}"/>
              </a:ext>
            </a:extLst>
          </p:cNvPr>
          <p:cNvSpPr>
            <a:spLocks noGrp="1"/>
          </p:cNvSpPr>
          <p:nvPr>
            <p:ph type="title"/>
          </p:nvPr>
        </p:nvSpPr>
        <p:spPr/>
        <p:txBody>
          <a:bodyPr/>
          <a:lstStyle/>
          <a:p>
            <a:r>
              <a:rPr lang="en-US" dirty="0"/>
              <a:t>ESSA School Index Reports</a:t>
            </a:r>
          </a:p>
        </p:txBody>
      </p:sp>
      <p:sp>
        <p:nvSpPr>
          <p:cNvPr id="3" name="Text Placeholder 2">
            <a:extLst>
              <a:ext uri="{FF2B5EF4-FFF2-40B4-BE49-F238E27FC236}">
                <a16:creationId xmlns:a16="http://schemas.microsoft.com/office/drawing/2014/main" xmlns="" id="{741B272F-9BD2-9646-99B1-6A61D47256AF}"/>
              </a:ext>
            </a:extLst>
          </p:cNvPr>
          <p:cNvSpPr>
            <a:spLocks noGrp="1"/>
          </p:cNvSpPr>
          <p:nvPr>
            <p:ph type="body" idx="1"/>
          </p:nvPr>
        </p:nvSpPr>
        <p:spPr/>
        <p:txBody>
          <a:bodyPr/>
          <a:lstStyle/>
          <a:p>
            <a:r>
              <a:rPr lang="en-US" dirty="0" smtClean="0"/>
              <a:t>February </a:t>
            </a:r>
            <a:r>
              <a:rPr lang="en-US" dirty="0"/>
              <a:t>2018</a:t>
            </a:r>
          </a:p>
          <a:p>
            <a:endParaRPr lang="en-US" dirty="0"/>
          </a:p>
        </p:txBody>
      </p:sp>
    </p:spTree>
    <p:extLst>
      <p:ext uri="{BB962C8B-B14F-4D97-AF65-F5344CB8AC3E}">
        <p14:creationId xmlns:p14="http://schemas.microsoft.com/office/powerpoint/2010/main" xmlns="" val="1392291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548639" y="901338"/>
            <a:ext cx="10933611" cy="5447212"/>
          </a:xfrm>
          <a:prstGeom prst="rect">
            <a:avLst/>
          </a:prstGeom>
          <a:noFill/>
          <a:ln w="9525">
            <a:noFill/>
            <a:miter lim="800000"/>
            <a:headEnd/>
            <a:tailEnd/>
          </a:ln>
        </p:spPr>
      </p:pic>
      <p:sp>
        <p:nvSpPr>
          <p:cNvPr id="3" name="Rectangle 2"/>
          <p:cNvSpPr/>
          <p:nvPr/>
        </p:nvSpPr>
        <p:spPr>
          <a:xfrm>
            <a:off x="683370" y="305191"/>
            <a:ext cx="2343077" cy="584775"/>
          </a:xfrm>
          <a:prstGeom prst="rect">
            <a:avLst/>
          </a:prstGeom>
        </p:spPr>
        <p:txBody>
          <a:bodyPr wrap="none">
            <a:spAutoFit/>
          </a:bodyPr>
          <a:lstStyle/>
          <a:p>
            <a:r>
              <a:rPr lang="en-US" sz="3200" b="1" dirty="0" smtClean="0"/>
              <a:t>HENDERSON</a:t>
            </a:r>
            <a:endParaRPr lang="en-US" sz="32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404950" y="914400"/>
            <a:ext cx="11273244" cy="5943600"/>
          </a:xfrm>
          <a:prstGeom prst="rect">
            <a:avLst/>
          </a:prstGeom>
          <a:noFill/>
          <a:ln w="9525">
            <a:noFill/>
            <a:miter lim="800000"/>
            <a:headEnd/>
            <a:tailEnd/>
          </a:ln>
        </p:spPr>
      </p:pic>
      <p:sp>
        <p:nvSpPr>
          <p:cNvPr id="3" name="Rectangle 2"/>
          <p:cNvSpPr/>
          <p:nvPr/>
        </p:nvSpPr>
        <p:spPr>
          <a:xfrm>
            <a:off x="474364" y="239876"/>
            <a:ext cx="2343077" cy="584775"/>
          </a:xfrm>
          <a:prstGeom prst="rect">
            <a:avLst/>
          </a:prstGeom>
        </p:spPr>
        <p:txBody>
          <a:bodyPr wrap="none">
            <a:spAutoFit/>
          </a:bodyPr>
          <a:lstStyle/>
          <a:p>
            <a:r>
              <a:rPr lang="en-US" sz="3200" b="1" dirty="0" smtClean="0"/>
              <a:t>HENDERSON</a:t>
            </a:r>
            <a:endParaRPr lang="en-US" sz="32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457201" y="261257"/>
            <a:ext cx="11155680" cy="6374674"/>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600891" y="927463"/>
            <a:ext cx="11103429" cy="5525588"/>
          </a:xfrm>
          <a:prstGeom prst="rect">
            <a:avLst/>
          </a:prstGeom>
          <a:noFill/>
          <a:ln w="9525">
            <a:noFill/>
            <a:miter lim="800000"/>
            <a:headEnd/>
            <a:tailEnd/>
          </a:ln>
        </p:spPr>
      </p:pic>
      <p:sp>
        <p:nvSpPr>
          <p:cNvPr id="3" name="Rectangle 2"/>
          <p:cNvSpPr/>
          <p:nvPr/>
        </p:nvSpPr>
        <p:spPr>
          <a:xfrm>
            <a:off x="420303" y="226814"/>
            <a:ext cx="1039067" cy="584775"/>
          </a:xfrm>
          <a:prstGeom prst="rect">
            <a:avLst/>
          </a:prstGeom>
        </p:spPr>
        <p:txBody>
          <a:bodyPr wrap="none">
            <a:spAutoFit/>
          </a:bodyPr>
          <a:lstStyle/>
          <a:p>
            <a:r>
              <a:rPr lang="en-US" sz="3200" b="1" dirty="0" smtClean="0"/>
              <a:t>HALL</a:t>
            </a:r>
            <a:endParaRPr lang="en-US" sz="32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509452" y="640080"/>
            <a:ext cx="10972800" cy="6217920"/>
          </a:xfrm>
          <a:prstGeom prst="rect">
            <a:avLst/>
          </a:prstGeom>
          <a:noFill/>
          <a:ln w="9525">
            <a:noFill/>
            <a:miter lim="800000"/>
            <a:headEnd/>
            <a:tailEnd/>
          </a:ln>
        </p:spPr>
      </p:pic>
      <p:sp>
        <p:nvSpPr>
          <p:cNvPr id="3" name="Rectangle 2"/>
          <p:cNvSpPr/>
          <p:nvPr/>
        </p:nvSpPr>
        <p:spPr>
          <a:xfrm>
            <a:off x="433569" y="0"/>
            <a:ext cx="1039067" cy="584775"/>
          </a:xfrm>
          <a:prstGeom prst="rect">
            <a:avLst/>
          </a:prstGeom>
        </p:spPr>
        <p:txBody>
          <a:bodyPr wrap="none">
            <a:spAutoFit/>
          </a:bodyPr>
          <a:lstStyle/>
          <a:p>
            <a:r>
              <a:rPr lang="en-US" sz="3200" b="1" dirty="0" smtClean="0"/>
              <a:t>HALL</a:t>
            </a:r>
            <a:endParaRPr lang="en-US" sz="32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xmlns="" val="2733001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sers/dcoffman/Desktop/Screen Shot 2017-12-03 at 8.22.34 PM.png">
            <a:extLst>
              <a:ext uri="{FF2B5EF4-FFF2-40B4-BE49-F238E27FC236}">
                <a16:creationId xmlns:a16="http://schemas.microsoft.com/office/drawing/2014/main" xmlns="" id="{50ADFDE0-E332-F148-ABB8-5B8E898E42D0}"/>
              </a:ext>
            </a:extLst>
          </p:cNvPr>
          <p:cNvPicPr/>
          <p:nvPr/>
        </p:nvPicPr>
        <p:blipFill>
          <a:blip r:embed="rId2" cstate="print">
            <a:extLst>
              <a:ext uri="{28A0092B-C50C-407E-A947-70E740481C1C}">
                <a14:useLocalDpi xmlns:a14="http://schemas.microsoft.com/office/drawing/2010/main" xmlns="" val="0"/>
              </a:ext>
            </a:extLst>
          </a:blip>
          <a:stretch>
            <a:fillRect/>
          </a:stretch>
        </p:blipFill>
        <p:spPr>
          <a:xfrm>
            <a:off x="2757268" y="225083"/>
            <a:ext cx="6006904" cy="6632917"/>
          </a:xfrm>
          <a:prstGeom prst="rect">
            <a:avLst/>
          </a:prstGeom>
        </p:spPr>
      </p:pic>
      <p:sp>
        <p:nvSpPr>
          <p:cNvPr id="3" name="Right Arrow 2">
            <a:extLst>
              <a:ext uri="{FF2B5EF4-FFF2-40B4-BE49-F238E27FC236}">
                <a16:creationId xmlns:a16="http://schemas.microsoft.com/office/drawing/2014/main" xmlns="" id="{198F9454-C9F0-BB4B-A8F4-229622C5B242}"/>
              </a:ext>
            </a:extLst>
          </p:cNvPr>
          <p:cNvSpPr/>
          <p:nvPr/>
        </p:nvSpPr>
        <p:spPr>
          <a:xfrm>
            <a:off x="449705" y="1004340"/>
            <a:ext cx="1933731" cy="37625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Rigorous Academic Standards</a:t>
            </a:r>
          </a:p>
        </p:txBody>
      </p:sp>
    </p:spTree>
    <p:extLst>
      <p:ext uri="{BB962C8B-B14F-4D97-AF65-F5344CB8AC3E}">
        <p14:creationId xmlns:p14="http://schemas.microsoft.com/office/powerpoint/2010/main" xmlns="" val="312003246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D4314700-FE2A-FC4A-8288-165E9E19EA01}"/>
              </a:ext>
            </a:extLst>
          </p:cNvPr>
          <p:cNvGraphicFramePr>
            <a:graphicFrameLocks noGrp="1"/>
          </p:cNvGraphicFramePr>
          <p:nvPr>
            <p:extLst/>
          </p:nvPr>
        </p:nvGraphicFramePr>
        <p:xfrm>
          <a:off x="4734816" y="178268"/>
          <a:ext cx="7061982" cy="6457071"/>
        </p:xfrm>
        <a:graphic>
          <a:graphicData uri="http://schemas.openxmlformats.org/drawingml/2006/table">
            <a:tbl>
              <a:tblPr>
                <a:tableStyleId>{5C22544A-7EE6-4342-B048-85BDC9FD1C3A}</a:tableStyleId>
              </a:tblPr>
              <a:tblGrid>
                <a:gridCol w="1126141">
                  <a:extLst>
                    <a:ext uri="{9D8B030D-6E8A-4147-A177-3AD203B41FA5}">
                      <a16:colId xmlns:a16="http://schemas.microsoft.com/office/drawing/2014/main" xmlns="" val="2782055884"/>
                    </a:ext>
                  </a:extLst>
                </a:gridCol>
                <a:gridCol w="1585358">
                  <a:extLst>
                    <a:ext uri="{9D8B030D-6E8A-4147-A177-3AD203B41FA5}">
                      <a16:colId xmlns:a16="http://schemas.microsoft.com/office/drawing/2014/main" xmlns="" val="3035847286"/>
                    </a:ext>
                  </a:extLst>
                </a:gridCol>
                <a:gridCol w="4350483">
                  <a:extLst>
                    <a:ext uri="{9D8B030D-6E8A-4147-A177-3AD203B41FA5}">
                      <a16:colId xmlns:a16="http://schemas.microsoft.com/office/drawing/2014/main" xmlns="" val="1895723142"/>
                    </a:ext>
                  </a:extLst>
                </a:gridCol>
              </a:tblGrid>
              <a:tr h="451482">
                <a:tc>
                  <a:txBody>
                    <a:bodyPr/>
                    <a:lstStyle/>
                    <a:p>
                      <a:pPr algn="ctr">
                        <a:spcBef>
                          <a:spcPts val="485"/>
                        </a:spcBef>
                      </a:pPr>
                      <a:r>
                        <a:rPr lang="en-US" sz="1100" b="1">
                          <a:effectLst/>
                        </a:rPr>
                        <a:t>Gr</a:t>
                      </a:r>
                      <a:r>
                        <a:rPr lang="en-US" sz="1100" b="1" spc="5">
                          <a:effectLst/>
                        </a:rPr>
                        <a:t>a</a:t>
                      </a:r>
                      <a:r>
                        <a:rPr lang="en-US" sz="1100" b="1">
                          <a:effectLst/>
                        </a:rPr>
                        <a:t>de</a:t>
                      </a:r>
                      <a:r>
                        <a:rPr lang="en-US" sz="1100" b="1" spc="-25">
                          <a:effectLst/>
                        </a:rPr>
                        <a:t> B</a:t>
                      </a:r>
                      <a:r>
                        <a:rPr lang="en-US" sz="1100" b="1" spc="5">
                          <a:effectLst/>
                        </a:rPr>
                        <a:t>a</a:t>
                      </a:r>
                      <a:r>
                        <a:rPr lang="en-US" sz="1100" b="1">
                          <a:effectLst/>
                        </a:rPr>
                        <a:t>n</a:t>
                      </a:r>
                      <a:r>
                        <a:rPr lang="en-US" sz="1100" b="1" spc="10">
                          <a:effectLst/>
                        </a:rPr>
                        <a:t>d</a:t>
                      </a:r>
                      <a:r>
                        <a:rPr lang="en-US" sz="1100" b="1">
                          <a:effectLst/>
                        </a:rPr>
                        <a:t>s</a:t>
                      </a:r>
                      <a:endParaRPr lang="en-US" sz="1100" b="1">
                        <a:effectLst/>
                        <a:latin typeface="Calibri" panose="020F0502020204030204" pitchFamily="34" charset="0"/>
                      </a:endParaRPr>
                    </a:p>
                  </a:txBody>
                  <a:tcPr marL="0" marR="0" marT="0" marB="0" anchor="ctr"/>
                </a:tc>
                <a:tc>
                  <a:txBody>
                    <a:bodyPr/>
                    <a:lstStyle/>
                    <a:p>
                      <a:pPr algn="ctr">
                        <a:spcBef>
                          <a:spcPts val="485"/>
                        </a:spcBef>
                      </a:pPr>
                      <a:r>
                        <a:rPr lang="en-US" sz="1100" b="1">
                          <a:effectLst/>
                        </a:rPr>
                        <a:t>Ass</a:t>
                      </a:r>
                      <a:r>
                        <a:rPr lang="en-US" sz="1100" b="1" spc="5">
                          <a:effectLst/>
                        </a:rPr>
                        <a:t>e</a:t>
                      </a:r>
                      <a:r>
                        <a:rPr lang="en-US" sz="1100" b="1">
                          <a:effectLst/>
                        </a:rPr>
                        <a:t>s</a:t>
                      </a:r>
                      <a:r>
                        <a:rPr lang="en-US" sz="1100" b="1" spc="5">
                          <a:effectLst/>
                        </a:rPr>
                        <a:t>s</a:t>
                      </a:r>
                      <a:r>
                        <a:rPr lang="en-US" sz="1100" b="1" spc="-5">
                          <a:effectLst/>
                        </a:rPr>
                        <a:t>m</a:t>
                      </a:r>
                      <a:r>
                        <a:rPr lang="en-US" sz="1100" b="1">
                          <a:effectLst/>
                        </a:rPr>
                        <a:t>ent</a:t>
                      </a:r>
                      <a:endParaRPr lang="en-US" sz="1100" b="1">
                        <a:effectLst/>
                        <a:latin typeface="Calibri" panose="020F0502020204030204" pitchFamily="34" charset="0"/>
                      </a:endParaRPr>
                    </a:p>
                  </a:txBody>
                  <a:tcPr marL="0" marR="0" marT="0" marB="0" anchor="ctr"/>
                </a:tc>
                <a:tc>
                  <a:txBody>
                    <a:bodyPr/>
                    <a:lstStyle/>
                    <a:p>
                      <a:pPr algn="ctr">
                        <a:spcBef>
                          <a:spcPts val="485"/>
                        </a:spcBef>
                      </a:pPr>
                      <a:r>
                        <a:rPr lang="en-US" sz="1100" b="1">
                          <a:effectLst/>
                        </a:rPr>
                        <a:t>St</a:t>
                      </a:r>
                      <a:r>
                        <a:rPr lang="en-US" sz="1100" b="1" spc="5">
                          <a:effectLst/>
                        </a:rPr>
                        <a:t>a</a:t>
                      </a:r>
                      <a:r>
                        <a:rPr lang="en-US" sz="1100" b="1">
                          <a:effectLst/>
                        </a:rPr>
                        <a:t>te</a:t>
                      </a:r>
                      <a:r>
                        <a:rPr lang="en-US" sz="1100" b="1" spc="-20">
                          <a:effectLst/>
                        </a:rPr>
                        <a:t> </a:t>
                      </a:r>
                      <a:r>
                        <a:rPr lang="en-US" sz="1100" b="1">
                          <a:effectLst/>
                        </a:rPr>
                        <a:t>Use</a:t>
                      </a:r>
                      <a:endParaRPr lang="en-US" sz="1100" b="1">
                        <a:effectLst/>
                        <a:latin typeface="Calibri" panose="020F0502020204030204" pitchFamily="34" charset="0"/>
                      </a:endParaRPr>
                    </a:p>
                  </a:txBody>
                  <a:tcPr marL="0" marR="0" marT="0" marB="0" anchor="ctr"/>
                </a:tc>
                <a:extLst>
                  <a:ext uri="{0D108BD9-81ED-4DB2-BD59-A6C34878D82A}">
                    <a16:rowId xmlns:a16="http://schemas.microsoft.com/office/drawing/2014/main" xmlns="" val="35278742"/>
                  </a:ext>
                </a:extLst>
              </a:tr>
              <a:tr h="805765">
                <a:tc>
                  <a:txBody>
                    <a:bodyPr/>
                    <a:lstStyle/>
                    <a:p>
                      <a:pPr algn="ctr">
                        <a:spcBef>
                          <a:spcPts val="485"/>
                        </a:spcBef>
                      </a:pPr>
                      <a:r>
                        <a:rPr lang="en-US" sz="1100" b="1" spc="5">
                          <a:effectLst/>
                        </a:rPr>
                        <a:t>3–</a:t>
                      </a:r>
                      <a:r>
                        <a:rPr lang="en-US" sz="1100" b="1">
                          <a:effectLst/>
                        </a:rPr>
                        <a:t>8</a:t>
                      </a:r>
                      <a:endParaRPr lang="en-US" sz="1100" b="1">
                        <a:effectLst/>
                        <a:latin typeface="Calibri" panose="020F0502020204030204" pitchFamily="34" charset="0"/>
                      </a:endParaRPr>
                    </a:p>
                  </a:txBody>
                  <a:tcPr marL="0" marR="0" marT="0" marB="0" anchor="ctr"/>
                </a:tc>
                <a:tc>
                  <a:txBody>
                    <a:bodyPr/>
                    <a:lstStyle/>
                    <a:p>
                      <a:pPr algn="ctr">
                        <a:spcBef>
                          <a:spcPts val="485"/>
                        </a:spcBef>
                      </a:pPr>
                      <a:r>
                        <a:rPr lang="en-US" sz="1100" b="1">
                          <a:effectLst/>
                        </a:rPr>
                        <a:t>ACT</a:t>
                      </a:r>
                      <a:r>
                        <a:rPr lang="en-US" sz="1100" b="1" spc="-20">
                          <a:effectLst/>
                        </a:rPr>
                        <a:t> </a:t>
                      </a:r>
                      <a:r>
                        <a:rPr lang="en-US" sz="1100" b="1">
                          <a:effectLst/>
                        </a:rPr>
                        <a:t>As</a:t>
                      </a:r>
                      <a:r>
                        <a:rPr lang="en-US" sz="1100" b="1" spc="5">
                          <a:effectLst/>
                        </a:rPr>
                        <a:t>p</a:t>
                      </a:r>
                      <a:r>
                        <a:rPr lang="en-US" sz="1100" b="1">
                          <a:effectLst/>
                        </a:rPr>
                        <a:t>ir</a:t>
                      </a:r>
                      <a:r>
                        <a:rPr lang="en-US" sz="1100" b="1" spc="5">
                          <a:effectLst/>
                        </a:rPr>
                        <a:t>e</a:t>
                      </a:r>
                      <a:r>
                        <a:rPr lang="en-US" sz="1100" b="1">
                          <a:effectLst/>
                        </a:rPr>
                        <a:t>®</a:t>
                      </a:r>
                      <a:endParaRPr lang="en-US" sz="1100" b="1">
                        <a:effectLst/>
                        <a:latin typeface="Calibri" panose="020F0502020204030204" pitchFamily="34" charset="0"/>
                      </a:endParaRPr>
                    </a:p>
                  </a:txBody>
                  <a:tcPr marL="0" marR="0" marT="0" marB="0" anchor="ctr"/>
                </a:tc>
                <a:tc>
                  <a:txBody>
                    <a:bodyPr/>
                    <a:lstStyle/>
                    <a:p>
                      <a:pPr marL="171450" indent="-114300"/>
                      <a:r>
                        <a:rPr lang="en-US" sz="1100" b="1">
                          <a:effectLst/>
                        </a:rPr>
                        <a:t>Achie</a:t>
                      </a:r>
                      <a:r>
                        <a:rPr lang="en-US" sz="1100" b="1" spc="5">
                          <a:effectLst/>
                        </a:rPr>
                        <a:t>ve</a:t>
                      </a:r>
                      <a:r>
                        <a:rPr lang="en-US" sz="1100" b="1" spc="-5">
                          <a:effectLst/>
                        </a:rPr>
                        <a:t>m</a:t>
                      </a:r>
                      <a:r>
                        <a:rPr lang="en-US" sz="1100" b="1">
                          <a:effectLst/>
                        </a:rPr>
                        <a:t>ent</a:t>
                      </a:r>
                      <a:r>
                        <a:rPr lang="en-US" sz="1100" b="1" spc="-50">
                          <a:effectLst/>
                        </a:rPr>
                        <a:t> </a:t>
                      </a:r>
                      <a:r>
                        <a:rPr lang="en-US" sz="1100" b="1" spc="5">
                          <a:effectLst/>
                        </a:rPr>
                        <a:t>a</a:t>
                      </a:r>
                      <a:r>
                        <a:rPr lang="en-US" sz="1100" b="1">
                          <a:effectLst/>
                        </a:rPr>
                        <a:t>nd</a:t>
                      </a:r>
                      <a:r>
                        <a:rPr lang="en-US" sz="1100" b="1" spc="-20">
                          <a:effectLst/>
                        </a:rPr>
                        <a:t> </a:t>
                      </a:r>
                      <a:r>
                        <a:rPr lang="en-US" sz="1100" b="1">
                          <a:effectLst/>
                        </a:rPr>
                        <a:t>Gr</a:t>
                      </a:r>
                      <a:r>
                        <a:rPr lang="en-US" sz="1100" b="1" spc="5">
                          <a:effectLst/>
                        </a:rPr>
                        <a:t>o</a:t>
                      </a:r>
                      <a:r>
                        <a:rPr lang="en-US" sz="1100" b="1">
                          <a:effectLst/>
                        </a:rPr>
                        <a:t>wth</a:t>
                      </a:r>
                    </a:p>
                    <a:p>
                      <a:pPr marL="171450" indent="-114300">
                        <a:tabLst>
                          <a:tab pos="279400" algn="l"/>
                        </a:tabLst>
                      </a:pPr>
                      <a:r>
                        <a:rPr lang="en-US" sz="1100" b="1">
                          <a:effectLst/>
                        </a:rPr>
                        <a:t>•	E</a:t>
                      </a:r>
                      <a:r>
                        <a:rPr lang="en-US" sz="1100" b="1" spc="5">
                          <a:effectLst/>
                        </a:rPr>
                        <a:t>ng</a:t>
                      </a:r>
                      <a:r>
                        <a:rPr lang="en-US" sz="1100" b="1">
                          <a:effectLst/>
                        </a:rPr>
                        <a:t>lish</a:t>
                      </a:r>
                      <a:r>
                        <a:rPr lang="en-US" sz="1100" b="1" spc="-20">
                          <a:effectLst/>
                        </a:rPr>
                        <a:t> </a:t>
                      </a:r>
                      <a:r>
                        <a:rPr lang="en-US" sz="1100" b="1">
                          <a:effectLst/>
                        </a:rPr>
                        <a:t>L</a:t>
                      </a:r>
                      <a:r>
                        <a:rPr lang="en-US" sz="1100" b="1" spc="-5">
                          <a:effectLst/>
                        </a:rPr>
                        <a:t>a</a:t>
                      </a:r>
                      <a:r>
                        <a:rPr lang="en-US" sz="1100" b="1" spc="5">
                          <a:effectLst/>
                        </a:rPr>
                        <a:t>n</a:t>
                      </a:r>
                      <a:r>
                        <a:rPr lang="en-US" sz="1100" b="1" spc="-5">
                          <a:effectLst/>
                        </a:rPr>
                        <a:t>g</a:t>
                      </a:r>
                      <a:r>
                        <a:rPr lang="en-US" sz="1100" b="1" spc="5">
                          <a:effectLst/>
                        </a:rPr>
                        <a:t>uag</a:t>
                      </a:r>
                      <a:r>
                        <a:rPr lang="en-US" sz="1100" b="1">
                          <a:effectLst/>
                        </a:rPr>
                        <a:t>e</a:t>
                      </a:r>
                      <a:r>
                        <a:rPr lang="en-US" sz="1100" b="1" spc="-40">
                          <a:effectLst/>
                        </a:rPr>
                        <a:t> </a:t>
                      </a:r>
                      <a:r>
                        <a:rPr lang="en-US" sz="1100" b="1">
                          <a:effectLst/>
                        </a:rPr>
                        <a:t>Arts</a:t>
                      </a:r>
                      <a:r>
                        <a:rPr lang="en-US" sz="1100" b="1" spc="-20">
                          <a:effectLst/>
                        </a:rPr>
                        <a:t> </a:t>
                      </a:r>
                      <a:r>
                        <a:rPr lang="en-US" sz="1100" b="1">
                          <a:effectLst/>
                        </a:rPr>
                        <a:t>(E</a:t>
                      </a:r>
                      <a:r>
                        <a:rPr lang="en-US" sz="1100" b="1" spc="-5">
                          <a:effectLst/>
                        </a:rPr>
                        <a:t>n</a:t>
                      </a:r>
                      <a:r>
                        <a:rPr lang="en-US" sz="1100" b="1" spc="5">
                          <a:effectLst/>
                        </a:rPr>
                        <a:t>g</a:t>
                      </a:r>
                      <a:r>
                        <a:rPr lang="en-US" sz="1100" b="1">
                          <a:effectLst/>
                        </a:rPr>
                        <a:t>lis</a:t>
                      </a:r>
                      <a:r>
                        <a:rPr lang="en-US" sz="1100" b="1" spc="5">
                          <a:effectLst/>
                        </a:rPr>
                        <a:t>h</a:t>
                      </a:r>
                      <a:r>
                        <a:rPr lang="en-US" sz="1100" b="1">
                          <a:effectLst/>
                        </a:rPr>
                        <a:t>,</a:t>
                      </a:r>
                      <a:r>
                        <a:rPr lang="en-US" sz="1100" b="1" spc="-30">
                          <a:effectLst/>
                        </a:rPr>
                        <a:t> </a:t>
                      </a:r>
                      <a:r>
                        <a:rPr lang="en-US" sz="1100" b="1">
                          <a:effectLst/>
                        </a:rPr>
                        <a:t>re</a:t>
                      </a:r>
                      <a:r>
                        <a:rPr lang="en-US" sz="1100" b="1" spc="5">
                          <a:effectLst/>
                        </a:rPr>
                        <a:t>ad</a:t>
                      </a:r>
                      <a:r>
                        <a:rPr lang="en-US" sz="1100" b="1">
                          <a:effectLst/>
                        </a:rPr>
                        <a:t>i</a:t>
                      </a:r>
                      <a:r>
                        <a:rPr lang="en-US" sz="1100" b="1" spc="-5">
                          <a:effectLst/>
                        </a:rPr>
                        <a:t>ng</a:t>
                      </a:r>
                      <a:r>
                        <a:rPr lang="en-US" sz="1100" b="1">
                          <a:effectLst/>
                        </a:rPr>
                        <a:t>,</a:t>
                      </a:r>
                      <a:r>
                        <a:rPr lang="en-US" sz="1100" b="1" spc="-95">
                          <a:effectLst/>
                        </a:rPr>
                        <a:t> </a:t>
                      </a:r>
                      <a:r>
                        <a:rPr lang="en-US" sz="1100" b="1">
                          <a:effectLst/>
                        </a:rPr>
                        <a:t>writi</a:t>
                      </a:r>
                      <a:r>
                        <a:rPr lang="en-US" sz="1100" b="1" spc="5">
                          <a:effectLst/>
                        </a:rPr>
                        <a:t>ng</a:t>
                      </a:r>
                      <a:r>
                        <a:rPr lang="en-US" sz="1100" b="1">
                          <a:effectLst/>
                        </a:rPr>
                        <a:t>)</a:t>
                      </a:r>
                    </a:p>
                    <a:p>
                      <a:pPr marL="171450" indent="-114300">
                        <a:tabLst>
                          <a:tab pos="279400" algn="l"/>
                        </a:tabLst>
                      </a:pPr>
                      <a:r>
                        <a:rPr lang="en-US" sz="1100" b="1">
                          <a:effectLst/>
                        </a:rPr>
                        <a:t>•	</a:t>
                      </a:r>
                      <a:r>
                        <a:rPr lang="en-US" sz="1100" b="1" spc="-5">
                          <a:effectLst/>
                        </a:rPr>
                        <a:t>M</a:t>
                      </a:r>
                      <a:r>
                        <a:rPr lang="en-US" sz="1100" b="1" spc="5">
                          <a:effectLst/>
                        </a:rPr>
                        <a:t>a</a:t>
                      </a:r>
                      <a:r>
                        <a:rPr lang="en-US" sz="1100" b="1">
                          <a:effectLst/>
                        </a:rPr>
                        <a:t>t</a:t>
                      </a:r>
                      <a:r>
                        <a:rPr lang="en-US" sz="1100" b="1" spc="5">
                          <a:effectLst/>
                        </a:rPr>
                        <a:t>h</a:t>
                      </a:r>
                      <a:r>
                        <a:rPr lang="en-US" sz="1100" b="1">
                          <a:effectLst/>
                        </a:rPr>
                        <a:t>em</a:t>
                      </a:r>
                      <a:r>
                        <a:rPr lang="en-US" sz="1100" b="1" spc="5">
                          <a:effectLst/>
                        </a:rPr>
                        <a:t>a</a:t>
                      </a:r>
                      <a:r>
                        <a:rPr lang="en-US" sz="1100" b="1">
                          <a:effectLst/>
                        </a:rPr>
                        <a:t>tics</a:t>
                      </a:r>
                    </a:p>
                    <a:p>
                      <a:pPr marL="171450" indent="-114300">
                        <a:tabLst>
                          <a:tab pos="279400" algn="l"/>
                        </a:tabLst>
                      </a:pPr>
                      <a:r>
                        <a:rPr lang="en-US" sz="1100" b="1">
                          <a:effectLst/>
                        </a:rPr>
                        <a:t>•	Scie</a:t>
                      </a:r>
                      <a:r>
                        <a:rPr lang="en-US" sz="1100" b="1" spc="5">
                          <a:effectLst/>
                        </a:rPr>
                        <a:t>n</a:t>
                      </a:r>
                      <a:r>
                        <a:rPr lang="en-US" sz="1100" b="1">
                          <a:effectLst/>
                        </a:rPr>
                        <a:t>ce</a:t>
                      </a:r>
                      <a:r>
                        <a:rPr lang="en-US" sz="1100" b="1" spc="-15">
                          <a:effectLst/>
                        </a:rPr>
                        <a:t> </a:t>
                      </a:r>
                      <a:r>
                        <a:rPr lang="en-US" sz="1100" b="1">
                          <a:effectLst/>
                        </a:rPr>
                        <a:t>(5</a:t>
                      </a:r>
                      <a:r>
                        <a:rPr lang="en-US" sz="1100" b="1" baseline="30000">
                          <a:effectLst/>
                        </a:rPr>
                        <a:t>th </a:t>
                      </a:r>
                      <a:r>
                        <a:rPr lang="en-US" sz="1100" b="1">
                          <a:effectLst/>
                        </a:rPr>
                        <a:t>i</a:t>
                      </a:r>
                      <a:r>
                        <a:rPr lang="en-US" sz="1100" b="1" spc="-5">
                          <a:effectLst/>
                        </a:rPr>
                        <a:t>n</a:t>
                      </a:r>
                      <a:r>
                        <a:rPr lang="en-US" sz="1100" b="1" spc="5">
                          <a:effectLst/>
                        </a:rPr>
                        <a:t>d</a:t>
                      </a:r>
                      <a:r>
                        <a:rPr lang="en-US" sz="1100" b="1">
                          <a:effectLst/>
                        </a:rPr>
                        <a:t>icat</a:t>
                      </a:r>
                      <a:r>
                        <a:rPr lang="en-US" sz="1100" b="1" spc="5">
                          <a:effectLst/>
                        </a:rPr>
                        <a:t>o</a:t>
                      </a:r>
                      <a:r>
                        <a:rPr lang="en-US" sz="1100" b="1">
                          <a:effectLst/>
                        </a:rPr>
                        <a:t>r)</a:t>
                      </a:r>
                      <a:endParaRPr lang="en-US" sz="1100" b="1">
                        <a:effectLst/>
                        <a:latin typeface="Calibri" panose="020F0502020204030204" pitchFamily="34" charset="0"/>
                      </a:endParaRPr>
                    </a:p>
                  </a:txBody>
                  <a:tcPr marL="0" marR="0" marT="0" marB="0" anchor="ctr"/>
                </a:tc>
                <a:extLst>
                  <a:ext uri="{0D108BD9-81ED-4DB2-BD59-A6C34878D82A}">
                    <a16:rowId xmlns:a16="http://schemas.microsoft.com/office/drawing/2014/main" xmlns="" val="731713736"/>
                  </a:ext>
                </a:extLst>
              </a:tr>
              <a:tr h="815271">
                <a:tc>
                  <a:txBody>
                    <a:bodyPr/>
                    <a:lstStyle/>
                    <a:p>
                      <a:pPr algn="ctr">
                        <a:spcBef>
                          <a:spcPts val="480"/>
                        </a:spcBef>
                      </a:pPr>
                      <a:r>
                        <a:rPr lang="en-US" sz="1100" b="1" spc="5">
                          <a:effectLst/>
                        </a:rPr>
                        <a:t>9–10</a:t>
                      </a:r>
                      <a:endParaRPr lang="en-US" sz="1100" b="1">
                        <a:effectLst/>
                        <a:latin typeface="Calibri" panose="020F0502020204030204" pitchFamily="34" charset="0"/>
                      </a:endParaRPr>
                    </a:p>
                  </a:txBody>
                  <a:tcPr marL="0" marR="0" marT="0" marB="0" anchor="ctr"/>
                </a:tc>
                <a:tc>
                  <a:txBody>
                    <a:bodyPr/>
                    <a:lstStyle/>
                    <a:p>
                      <a:pPr algn="ctr">
                        <a:spcBef>
                          <a:spcPts val="480"/>
                        </a:spcBef>
                      </a:pPr>
                      <a:r>
                        <a:rPr lang="en-US" sz="1100" b="1">
                          <a:effectLst/>
                        </a:rPr>
                        <a:t>ACT</a:t>
                      </a:r>
                      <a:r>
                        <a:rPr lang="en-US" sz="1100" b="1" spc="-20">
                          <a:effectLst/>
                        </a:rPr>
                        <a:t> </a:t>
                      </a:r>
                      <a:r>
                        <a:rPr lang="en-US" sz="1100" b="1">
                          <a:effectLst/>
                        </a:rPr>
                        <a:t>As</a:t>
                      </a:r>
                      <a:r>
                        <a:rPr lang="en-US" sz="1100" b="1" spc="5">
                          <a:effectLst/>
                        </a:rPr>
                        <a:t>p</a:t>
                      </a:r>
                      <a:r>
                        <a:rPr lang="en-US" sz="1100" b="1">
                          <a:effectLst/>
                        </a:rPr>
                        <a:t>ir</a:t>
                      </a:r>
                      <a:r>
                        <a:rPr lang="en-US" sz="1100" b="1" spc="5">
                          <a:effectLst/>
                        </a:rPr>
                        <a:t>e</a:t>
                      </a:r>
                      <a:r>
                        <a:rPr lang="en-US" sz="1100" b="1">
                          <a:effectLst/>
                        </a:rPr>
                        <a:t>®</a:t>
                      </a:r>
                      <a:endParaRPr lang="en-US" sz="1100" b="1">
                        <a:effectLst/>
                        <a:latin typeface="Calibri" panose="020F0502020204030204" pitchFamily="34" charset="0"/>
                      </a:endParaRPr>
                    </a:p>
                  </a:txBody>
                  <a:tcPr marL="0" marR="0" marT="0" marB="0" anchor="ctr"/>
                </a:tc>
                <a:tc>
                  <a:txBody>
                    <a:bodyPr/>
                    <a:lstStyle/>
                    <a:p>
                      <a:pPr marL="171450" marR="0" indent="-114300">
                        <a:spcBef>
                          <a:spcPts val="475"/>
                        </a:spcBef>
                        <a:spcAft>
                          <a:spcPts val="0"/>
                        </a:spcAft>
                      </a:pPr>
                      <a:r>
                        <a:rPr lang="en-US" sz="1100" b="1" dirty="0">
                          <a:effectLst/>
                        </a:rPr>
                        <a:t>Achie</a:t>
                      </a:r>
                      <a:r>
                        <a:rPr lang="en-US" sz="1100" b="1" spc="5" dirty="0">
                          <a:effectLst/>
                        </a:rPr>
                        <a:t>ve</a:t>
                      </a:r>
                      <a:r>
                        <a:rPr lang="en-US" sz="1100" b="1" spc="-5" dirty="0">
                          <a:effectLst/>
                        </a:rPr>
                        <a:t>m</a:t>
                      </a:r>
                      <a:r>
                        <a:rPr lang="en-US" sz="1100" b="1" dirty="0">
                          <a:effectLst/>
                        </a:rPr>
                        <a:t>ent</a:t>
                      </a:r>
                      <a:r>
                        <a:rPr lang="en-US" sz="1100" b="1" spc="-50" dirty="0">
                          <a:effectLst/>
                        </a:rPr>
                        <a:t> </a:t>
                      </a:r>
                      <a:r>
                        <a:rPr lang="en-US" sz="1100" b="1" spc="5" dirty="0">
                          <a:effectLst/>
                        </a:rPr>
                        <a:t>a</a:t>
                      </a:r>
                      <a:r>
                        <a:rPr lang="en-US" sz="1100" b="1" dirty="0">
                          <a:effectLst/>
                        </a:rPr>
                        <a:t>nd</a:t>
                      </a:r>
                      <a:r>
                        <a:rPr lang="en-US" sz="1100" b="1" spc="-20" dirty="0">
                          <a:effectLst/>
                        </a:rPr>
                        <a:t> </a:t>
                      </a:r>
                      <a:r>
                        <a:rPr lang="en-US" sz="1100" b="1" dirty="0">
                          <a:effectLst/>
                        </a:rPr>
                        <a:t>Gr</a:t>
                      </a:r>
                      <a:r>
                        <a:rPr lang="en-US" sz="1100" b="1" spc="5" dirty="0">
                          <a:effectLst/>
                        </a:rPr>
                        <a:t>o</a:t>
                      </a:r>
                      <a:r>
                        <a:rPr lang="en-US" sz="1100" b="1" dirty="0">
                          <a:effectLst/>
                        </a:rPr>
                        <a:t>wth</a:t>
                      </a:r>
                    </a:p>
                    <a:p>
                      <a:pPr marL="171450" indent="-114300">
                        <a:tabLst>
                          <a:tab pos="279400" algn="l"/>
                        </a:tabLst>
                      </a:pPr>
                      <a:r>
                        <a:rPr lang="en-US" sz="1100" b="1" dirty="0">
                          <a:effectLst/>
                        </a:rPr>
                        <a:t>•	E</a:t>
                      </a:r>
                      <a:r>
                        <a:rPr lang="en-US" sz="1100" b="1" spc="5" dirty="0">
                          <a:effectLst/>
                        </a:rPr>
                        <a:t>ng</a:t>
                      </a:r>
                      <a:r>
                        <a:rPr lang="en-US" sz="1100" b="1" dirty="0">
                          <a:effectLst/>
                        </a:rPr>
                        <a:t>lish</a:t>
                      </a:r>
                      <a:r>
                        <a:rPr lang="en-US" sz="1100" b="1" spc="-20" dirty="0">
                          <a:effectLst/>
                        </a:rPr>
                        <a:t> </a:t>
                      </a:r>
                      <a:r>
                        <a:rPr lang="en-US" sz="1100" b="1" dirty="0">
                          <a:effectLst/>
                        </a:rPr>
                        <a:t>L</a:t>
                      </a:r>
                      <a:r>
                        <a:rPr lang="en-US" sz="1100" b="1" spc="-5" dirty="0">
                          <a:effectLst/>
                        </a:rPr>
                        <a:t>a</a:t>
                      </a:r>
                      <a:r>
                        <a:rPr lang="en-US" sz="1100" b="1" spc="5" dirty="0">
                          <a:effectLst/>
                        </a:rPr>
                        <a:t>n</a:t>
                      </a:r>
                      <a:r>
                        <a:rPr lang="en-US" sz="1100" b="1" spc="-5" dirty="0">
                          <a:effectLst/>
                        </a:rPr>
                        <a:t>g</a:t>
                      </a:r>
                      <a:r>
                        <a:rPr lang="en-US" sz="1100" b="1" spc="5" dirty="0">
                          <a:effectLst/>
                        </a:rPr>
                        <a:t>uag</a:t>
                      </a:r>
                      <a:r>
                        <a:rPr lang="en-US" sz="1100" b="1" dirty="0">
                          <a:effectLst/>
                        </a:rPr>
                        <a:t>e</a:t>
                      </a:r>
                      <a:r>
                        <a:rPr lang="en-US" sz="1100" b="1" spc="-40" dirty="0">
                          <a:effectLst/>
                        </a:rPr>
                        <a:t> </a:t>
                      </a:r>
                      <a:r>
                        <a:rPr lang="en-US" sz="1100" b="1" dirty="0">
                          <a:effectLst/>
                        </a:rPr>
                        <a:t>Arts</a:t>
                      </a:r>
                      <a:r>
                        <a:rPr lang="en-US" sz="1100" b="1" spc="-20" dirty="0">
                          <a:effectLst/>
                        </a:rPr>
                        <a:t> </a:t>
                      </a:r>
                      <a:r>
                        <a:rPr lang="en-US" sz="1100" b="1" dirty="0">
                          <a:effectLst/>
                        </a:rPr>
                        <a:t>(E</a:t>
                      </a:r>
                      <a:r>
                        <a:rPr lang="en-US" sz="1100" b="1" spc="-5" dirty="0">
                          <a:effectLst/>
                        </a:rPr>
                        <a:t>n</a:t>
                      </a:r>
                      <a:r>
                        <a:rPr lang="en-US" sz="1100" b="1" spc="5" dirty="0">
                          <a:effectLst/>
                        </a:rPr>
                        <a:t>g</a:t>
                      </a:r>
                      <a:r>
                        <a:rPr lang="en-US" sz="1100" b="1" dirty="0">
                          <a:effectLst/>
                        </a:rPr>
                        <a:t>lis</a:t>
                      </a:r>
                      <a:r>
                        <a:rPr lang="en-US" sz="1100" b="1" spc="5" dirty="0">
                          <a:effectLst/>
                        </a:rPr>
                        <a:t>h</a:t>
                      </a:r>
                      <a:r>
                        <a:rPr lang="en-US" sz="1100" b="1" dirty="0">
                          <a:effectLst/>
                        </a:rPr>
                        <a:t>,</a:t>
                      </a:r>
                      <a:r>
                        <a:rPr lang="en-US" sz="1100" b="1" spc="-30" dirty="0">
                          <a:effectLst/>
                        </a:rPr>
                        <a:t> </a:t>
                      </a:r>
                      <a:r>
                        <a:rPr lang="en-US" sz="1100" b="1" dirty="0">
                          <a:effectLst/>
                        </a:rPr>
                        <a:t>re</a:t>
                      </a:r>
                      <a:r>
                        <a:rPr lang="en-US" sz="1100" b="1" spc="5" dirty="0">
                          <a:effectLst/>
                        </a:rPr>
                        <a:t>ad</a:t>
                      </a:r>
                      <a:r>
                        <a:rPr lang="en-US" sz="1100" b="1" dirty="0">
                          <a:effectLst/>
                        </a:rPr>
                        <a:t>i</a:t>
                      </a:r>
                      <a:r>
                        <a:rPr lang="en-US" sz="1100" b="1" spc="-5" dirty="0">
                          <a:effectLst/>
                        </a:rPr>
                        <a:t>ng</a:t>
                      </a:r>
                      <a:r>
                        <a:rPr lang="en-US" sz="1100" b="1" dirty="0">
                          <a:effectLst/>
                        </a:rPr>
                        <a:t>,</a:t>
                      </a:r>
                      <a:r>
                        <a:rPr lang="en-US" sz="1100" b="1" spc="-95" dirty="0">
                          <a:effectLst/>
                        </a:rPr>
                        <a:t> </a:t>
                      </a:r>
                      <a:r>
                        <a:rPr lang="en-US" sz="1100" b="1" dirty="0">
                          <a:effectLst/>
                        </a:rPr>
                        <a:t>writi</a:t>
                      </a:r>
                      <a:r>
                        <a:rPr lang="en-US" sz="1100" b="1" spc="5" dirty="0">
                          <a:effectLst/>
                        </a:rPr>
                        <a:t>ng</a:t>
                      </a:r>
                      <a:r>
                        <a:rPr lang="en-US" sz="1100" b="1" dirty="0">
                          <a:effectLst/>
                        </a:rPr>
                        <a:t>)</a:t>
                      </a:r>
                    </a:p>
                    <a:p>
                      <a:pPr marL="171450" indent="-114300">
                        <a:tabLst>
                          <a:tab pos="279400" algn="l"/>
                        </a:tabLst>
                      </a:pPr>
                      <a:r>
                        <a:rPr lang="en-US" sz="1100" b="1" dirty="0">
                          <a:effectLst/>
                        </a:rPr>
                        <a:t>•	</a:t>
                      </a:r>
                      <a:r>
                        <a:rPr lang="en-US" sz="1100" b="1" spc="-5" dirty="0">
                          <a:effectLst/>
                        </a:rPr>
                        <a:t>M</a:t>
                      </a:r>
                      <a:r>
                        <a:rPr lang="en-US" sz="1100" b="1" spc="5" dirty="0">
                          <a:effectLst/>
                        </a:rPr>
                        <a:t>a</a:t>
                      </a:r>
                      <a:r>
                        <a:rPr lang="en-US" sz="1100" b="1" dirty="0">
                          <a:effectLst/>
                        </a:rPr>
                        <a:t>t</a:t>
                      </a:r>
                      <a:r>
                        <a:rPr lang="en-US" sz="1100" b="1" spc="5" dirty="0">
                          <a:effectLst/>
                        </a:rPr>
                        <a:t>h</a:t>
                      </a:r>
                      <a:r>
                        <a:rPr lang="en-US" sz="1100" b="1" dirty="0">
                          <a:effectLst/>
                        </a:rPr>
                        <a:t>em</a:t>
                      </a:r>
                      <a:r>
                        <a:rPr lang="en-US" sz="1100" b="1" spc="5" dirty="0">
                          <a:effectLst/>
                        </a:rPr>
                        <a:t>a</a:t>
                      </a:r>
                      <a:r>
                        <a:rPr lang="en-US" sz="1100" b="1" dirty="0">
                          <a:effectLst/>
                        </a:rPr>
                        <a:t>tics</a:t>
                      </a:r>
                    </a:p>
                    <a:p>
                      <a:pPr marL="171450" indent="-114300">
                        <a:tabLst>
                          <a:tab pos="279400" algn="l"/>
                        </a:tabLst>
                      </a:pPr>
                      <a:r>
                        <a:rPr lang="en-US" sz="1100" b="1" dirty="0">
                          <a:effectLst/>
                        </a:rPr>
                        <a:t>•	Scie</a:t>
                      </a:r>
                      <a:r>
                        <a:rPr lang="en-US" sz="1100" b="1" spc="5" dirty="0">
                          <a:effectLst/>
                        </a:rPr>
                        <a:t>n</a:t>
                      </a:r>
                      <a:r>
                        <a:rPr lang="en-US" sz="1100" b="1" dirty="0">
                          <a:effectLst/>
                        </a:rPr>
                        <a:t>ce</a:t>
                      </a:r>
                      <a:r>
                        <a:rPr lang="en-US" sz="1100" b="1" spc="-15" dirty="0">
                          <a:effectLst/>
                        </a:rPr>
                        <a:t> </a:t>
                      </a:r>
                      <a:r>
                        <a:rPr lang="en-US" sz="1100" b="1" dirty="0">
                          <a:effectLst/>
                        </a:rPr>
                        <a:t>(5</a:t>
                      </a:r>
                      <a:r>
                        <a:rPr lang="en-US" sz="1100" b="1" baseline="30000" dirty="0">
                          <a:effectLst/>
                        </a:rPr>
                        <a:t>th</a:t>
                      </a:r>
                      <a:r>
                        <a:rPr lang="en-US" sz="1100" b="1" dirty="0">
                          <a:effectLst/>
                        </a:rPr>
                        <a:t> i</a:t>
                      </a:r>
                      <a:r>
                        <a:rPr lang="en-US" sz="1100" b="1" spc="-5" dirty="0">
                          <a:effectLst/>
                        </a:rPr>
                        <a:t>n</a:t>
                      </a:r>
                      <a:r>
                        <a:rPr lang="en-US" sz="1100" b="1" spc="5" dirty="0">
                          <a:effectLst/>
                        </a:rPr>
                        <a:t>d</a:t>
                      </a:r>
                      <a:r>
                        <a:rPr lang="en-US" sz="1100" b="1" dirty="0">
                          <a:effectLst/>
                        </a:rPr>
                        <a:t>icat</a:t>
                      </a:r>
                      <a:r>
                        <a:rPr lang="en-US" sz="1100" b="1" spc="5" dirty="0">
                          <a:effectLst/>
                        </a:rPr>
                        <a:t>o</a:t>
                      </a:r>
                      <a:r>
                        <a:rPr lang="en-US" sz="1100" b="1" dirty="0">
                          <a:effectLst/>
                        </a:rPr>
                        <a:t>r)</a:t>
                      </a:r>
                      <a:endParaRPr lang="en-US" sz="1100" b="1" dirty="0">
                        <a:effectLst/>
                        <a:latin typeface="Calibri" panose="020F0502020204030204" pitchFamily="34" charset="0"/>
                      </a:endParaRPr>
                    </a:p>
                  </a:txBody>
                  <a:tcPr marL="0" marR="0" marT="0" marB="0" anchor="ctr"/>
                </a:tc>
                <a:extLst>
                  <a:ext uri="{0D108BD9-81ED-4DB2-BD59-A6C34878D82A}">
                    <a16:rowId xmlns:a16="http://schemas.microsoft.com/office/drawing/2014/main" xmlns="" val="3761827642"/>
                  </a:ext>
                </a:extLst>
              </a:tr>
              <a:tr h="2656041">
                <a:tc>
                  <a:txBody>
                    <a:bodyPr/>
                    <a:lstStyle/>
                    <a:p>
                      <a:pPr indent="3175" algn="ctr">
                        <a:spcBef>
                          <a:spcPts val="475"/>
                        </a:spcBef>
                      </a:pPr>
                      <a:r>
                        <a:rPr lang="en-US" sz="1100" b="1">
                          <a:effectLst/>
                        </a:rPr>
                        <a:t>Alter</a:t>
                      </a:r>
                      <a:r>
                        <a:rPr lang="en-US" sz="1100" b="1" spc="5">
                          <a:effectLst/>
                        </a:rPr>
                        <a:t>n</a:t>
                      </a:r>
                      <a:r>
                        <a:rPr lang="en-US" sz="1100" b="1">
                          <a:effectLst/>
                        </a:rPr>
                        <a:t>ate Ass</a:t>
                      </a:r>
                      <a:r>
                        <a:rPr lang="en-US" sz="1100" b="1" spc="5">
                          <a:effectLst/>
                        </a:rPr>
                        <a:t>e</a:t>
                      </a:r>
                      <a:r>
                        <a:rPr lang="en-US" sz="1100" b="1">
                          <a:effectLst/>
                        </a:rPr>
                        <a:t>s</a:t>
                      </a:r>
                      <a:r>
                        <a:rPr lang="en-US" sz="1100" b="1" spc="5">
                          <a:effectLst/>
                        </a:rPr>
                        <a:t>s</a:t>
                      </a:r>
                      <a:r>
                        <a:rPr lang="en-US" sz="1100" b="1">
                          <a:effectLst/>
                        </a:rPr>
                        <a:t>me</a:t>
                      </a:r>
                      <a:r>
                        <a:rPr lang="en-US" sz="1100" b="1" spc="5">
                          <a:effectLst/>
                        </a:rPr>
                        <a:t>n</a:t>
                      </a:r>
                      <a:r>
                        <a:rPr lang="en-US" sz="1100" b="1">
                          <a:effectLst/>
                        </a:rPr>
                        <a:t>t f</a:t>
                      </a:r>
                      <a:r>
                        <a:rPr lang="en-US" sz="1100" b="1" spc="5">
                          <a:effectLst/>
                        </a:rPr>
                        <a:t>o</a:t>
                      </a:r>
                      <a:r>
                        <a:rPr lang="en-US" sz="1100" b="1">
                          <a:effectLst/>
                        </a:rPr>
                        <a:t>r Si</a:t>
                      </a:r>
                      <a:r>
                        <a:rPr lang="en-US" sz="1100" b="1" spc="5">
                          <a:effectLst/>
                        </a:rPr>
                        <a:t>gn</a:t>
                      </a:r>
                      <a:r>
                        <a:rPr lang="en-US" sz="1100" b="1">
                          <a:effectLst/>
                        </a:rPr>
                        <a:t>ifica</a:t>
                      </a:r>
                      <a:r>
                        <a:rPr lang="en-US" sz="1100" b="1" spc="5">
                          <a:effectLst/>
                        </a:rPr>
                        <a:t>n</a:t>
                      </a:r>
                      <a:r>
                        <a:rPr lang="en-US" sz="1100" b="1">
                          <a:effectLst/>
                        </a:rPr>
                        <a:t>t</a:t>
                      </a:r>
                      <a:r>
                        <a:rPr lang="en-US" sz="1100" b="1" spc="-5">
                          <a:effectLst/>
                        </a:rPr>
                        <a:t>l</a:t>
                      </a:r>
                      <a:r>
                        <a:rPr lang="en-US" sz="1100" b="1">
                          <a:effectLst/>
                        </a:rPr>
                        <a:t>y C</a:t>
                      </a:r>
                      <a:r>
                        <a:rPr lang="en-US" sz="1100" b="1" spc="5">
                          <a:effectLst/>
                        </a:rPr>
                        <a:t>ogn</a:t>
                      </a:r>
                      <a:r>
                        <a:rPr lang="en-US" sz="1100" b="1">
                          <a:effectLst/>
                        </a:rPr>
                        <a:t>iti</a:t>
                      </a:r>
                      <a:r>
                        <a:rPr lang="en-US" sz="1100" b="1" spc="5">
                          <a:effectLst/>
                        </a:rPr>
                        <a:t>v</a:t>
                      </a:r>
                      <a:r>
                        <a:rPr lang="en-US" sz="1100" b="1">
                          <a:effectLst/>
                        </a:rPr>
                        <a:t>e</a:t>
                      </a:r>
                      <a:r>
                        <a:rPr lang="en-US" sz="1100" b="1" spc="-5">
                          <a:effectLst/>
                        </a:rPr>
                        <a:t>l</a:t>
                      </a:r>
                      <a:r>
                        <a:rPr lang="en-US" sz="1100" b="1">
                          <a:effectLst/>
                        </a:rPr>
                        <a:t>y Disa</a:t>
                      </a:r>
                      <a:r>
                        <a:rPr lang="en-US" sz="1100" b="1" spc="5">
                          <a:effectLst/>
                        </a:rPr>
                        <a:t>b</a:t>
                      </a:r>
                      <a:r>
                        <a:rPr lang="en-US" sz="1100" b="1">
                          <a:effectLst/>
                        </a:rPr>
                        <a:t>led St</a:t>
                      </a:r>
                      <a:r>
                        <a:rPr lang="en-US" sz="1100" b="1" spc="5">
                          <a:effectLst/>
                        </a:rPr>
                        <a:t>ud</a:t>
                      </a:r>
                      <a:r>
                        <a:rPr lang="en-US" sz="1100" b="1">
                          <a:effectLst/>
                        </a:rPr>
                        <a:t>e</a:t>
                      </a:r>
                      <a:r>
                        <a:rPr lang="en-US" sz="1100" b="1" spc="5">
                          <a:effectLst/>
                        </a:rPr>
                        <a:t>n</a:t>
                      </a:r>
                      <a:r>
                        <a:rPr lang="en-US" sz="1100" b="1">
                          <a:effectLst/>
                        </a:rPr>
                        <a:t>ts</a:t>
                      </a:r>
                      <a:endParaRPr lang="en-US" sz="1100" b="1">
                        <a:effectLst/>
                        <a:latin typeface="Calibri" panose="020F0502020204030204" pitchFamily="34" charset="0"/>
                      </a:endParaRPr>
                    </a:p>
                  </a:txBody>
                  <a:tcPr marL="0" marR="0" marT="0" marB="0" anchor="ctr"/>
                </a:tc>
                <a:tc>
                  <a:txBody>
                    <a:bodyPr/>
                    <a:lstStyle/>
                    <a:p>
                      <a:pPr indent="11430" algn="ctr">
                        <a:spcBef>
                          <a:spcPts val="475"/>
                        </a:spcBef>
                      </a:pPr>
                      <a:r>
                        <a:rPr lang="en-US" sz="1100" b="1">
                          <a:effectLst/>
                        </a:rPr>
                        <a:t>M</a:t>
                      </a:r>
                      <a:r>
                        <a:rPr lang="en-US" sz="1100" b="1" spc="5">
                          <a:effectLst/>
                        </a:rPr>
                        <a:t>u</a:t>
                      </a:r>
                      <a:r>
                        <a:rPr lang="en-US" sz="1100" b="1">
                          <a:effectLst/>
                        </a:rPr>
                        <a:t>lti-State Alter</a:t>
                      </a:r>
                      <a:r>
                        <a:rPr lang="en-US" sz="1100" b="1" spc="5">
                          <a:effectLst/>
                        </a:rPr>
                        <a:t>n</a:t>
                      </a:r>
                      <a:r>
                        <a:rPr lang="en-US" sz="1100" b="1">
                          <a:effectLst/>
                        </a:rPr>
                        <a:t>ati</a:t>
                      </a:r>
                      <a:r>
                        <a:rPr lang="en-US" sz="1100" b="1" spc="5">
                          <a:effectLst/>
                        </a:rPr>
                        <a:t>v</a:t>
                      </a:r>
                      <a:r>
                        <a:rPr lang="en-US" sz="1100" b="1">
                          <a:effectLst/>
                        </a:rPr>
                        <a:t>e </a:t>
                      </a:r>
                      <a:r>
                        <a:rPr lang="en-US" sz="1100" b="1" spc="-5">
                          <a:effectLst/>
                        </a:rPr>
                        <a:t>A</a:t>
                      </a:r>
                      <a:r>
                        <a:rPr lang="en-US" sz="1100" b="1">
                          <a:effectLst/>
                        </a:rPr>
                        <a:t>sse</a:t>
                      </a:r>
                      <a:r>
                        <a:rPr lang="en-US" sz="1100" b="1" spc="-5">
                          <a:effectLst/>
                        </a:rPr>
                        <a:t>s</a:t>
                      </a:r>
                      <a:r>
                        <a:rPr lang="en-US" sz="1100" b="1">
                          <a:effectLst/>
                        </a:rPr>
                        <a:t>s</a:t>
                      </a:r>
                      <a:r>
                        <a:rPr lang="en-US" sz="1100" b="1" spc="-5">
                          <a:effectLst/>
                        </a:rPr>
                        <a:t>m</a:t>
                      </a:r>
                      <a:r>
                        <a:rPr lang="en-US" sz="1100" b="1">
                          <a:effectLst/>
                        </a:rPr>
                        <a:t>ent</a:t>
                      </a:r>
                    </a:p>
                    <a:p>
                      <a:pPr algn="ctr"/>
                      <a:r>
                        <a:rPr lang="en-US" sz="1100" b="1" spc="5">
                          <a:effectLst/>
                        </a:rPr>
                        <a:t>2017</a:t>
                      </a:r>
                      <a:r>
                        <a:rPr lang="en-US" sz="1100" b="1" spc="-5">
                          <a:effectLst/>
                        </a:rPr>
                        <a:t>-</a:t>
                      </a:r>
                      <a:r>
                        <a:rPr lang="en-US" sz="1100" b="1" spc="5">
                          <a:effectLst/>
                        </a:rPr>
                        <a:t>20</a:t>
                      </a:r>
                      <a:r>
                        <a:rPr lang="en-US" sz="1100" b="1" spc="-5">
                          <a:effectLst/>
                        </a:rPr>
                        <a:t>1</a:t>
                      </a:r>
                      <a:r>
                        <a:rPr lang="en-US" sz="1100" b="1">
                          <a:effectLst/>
                        </a:rPr>
                        <a:t>8</a:t>
                      </a:r>
                    </a:p>
                    <a:p>
                      <a:pPr algn="ctr">
                        <a:spcBef>
                          <a:spcPts val="70"/>
                        </a:spcBef>
                      </a:pPr>
                      <a:r>
                        <a:rPr lang="en-US" sz="1100" b="1">
                          <a:effectLst/>
                        </a:rPr>
                        <a:t> </a:t>
                      </a:r>
                    </a:p>
                    <a:p>
                      <a:pPr algn="ctr"/>
                      <a:r>
                        <a:rPr lang="en-US" sz="1100" b="1">
                          <a:effectLst/>
                        </a:rPr>
                        <a:t>Ar</a:t>
                      </a:r>
                      <a:r>
                        <a:rPr lang="en-US" sz="1100" b="1" spc="5">
                          <a:effectLst/>
                        </a:rPr>
                        <a:t>k</a:t>
                      </a:r>
                      <a:r>
                        <a:rPr lang="en-US" sz="1100" b="1">
                          <a:effectLst/>
                        </a:rPr>
                        <a:t>a</a:t>
                      </a:r>
                      <a:r>
                        <a:rPr lang="en-US" sz="1100" b="1" spc="5">
                          <a:effectLst/>
                        </a:rPr>
                        <a:t>n</a:t>
                      </a:r>
                      <a:r>
                        <a:rPr lang="en-US" sz="1100" b="1">
                          <a:effectLst/>
                        </a:rPr>
                        <a:t>sas</a:t>
                      </a:r>
                      <a:r>
                        <a:rPr lang="en-US" sz="1100" b="1" spc="-40">
                          <a:effectLst/>
                        </a:rPr>
                        <a:t> </a:t>
                      </a:r>
                      <a:r>
                        <a:rPr lang="en-US" sz="1100" b="1">
                          <a:effectLst/>
                        </a:rPr>
                        <a:t>Al</a:t>
                      </a:r>
                      <a:r>
                        <a:rPr lang="en-US" sz="1100" b="1" spc="5">
                          <a:effectLst/>
                        </a:rPr>
                        <a:t>t</a:t>
                      </a:r>
                      <a:r>
                        <a:rPr lang="en-US" sz="1100" b="1">
                          <a:effectLst/>
                        </a:rPr>
                        <a:t>er</a:t>
                      </a:r>
                      <a:r>
                        <a:rPr lang="en-US" sz="1100" b="1" spc="5">
                          <a:effectLst/>
                        </a:rPr>
                        <a:t>n</a:t>
                      </a:r>
                      <a:r>
                        <a:rPr lang="en-US" sz="1100" b="1">
                          <a:effectLst/>
                        </a:rPr>
                        <a:t>ate P</a:t>
                      </a:r>
                      <a:r>
                        <a:rPr lang="en-US" sz="1100" b="1" spc="5">
                          <a:effectLst/>
                        </a:rPr>
                        <a:t>o</a:t>
                      </a:r>
                      <a:r>
                        <a:rPr lang="en-US" sz="1100" b="1">
                          <a:effectLst/>
                        </a:rPr>
                        <a:t>rtf</a:t>
                      </a:r>
                      <a:r>
                        <a:rPr lang="en-US" sz="1100" b="1" spc="5">
                          <a:effectLst/>
                        </a:rPr>
                        <a:t>o</a:t>
                      </a:r>
                      <a:r>
                        <a:rPr lang="en-US" sz="1100" b="1">
                          <a:effectLst/>
                        </a:rPr>
                        <a:t>lio Ass</a:t>
                      </a:r>
                      <a:r>
                        <a:rPr lang="en-US" sz="1100" b="1" spc="5">
                          <a:effectLst/>
                        </a:rPr>
                        <a:t>e</a:t>
                      </a:r>
                      <a:r>
                        <a:rPr lang="en-US" sz="1100" b="1">
                          <a:effectLst/>
                        </a:rPr>
                        <a:t>s</a:t>
                      </a:r>
                      <a:r>
                        <a:rPr lang="en-US" sz="1100" b="1" spc="5">
                          <a:effectLst/>
                        </a:rPr>
                        <a:t>s</a:t>
                      </a:r>
                      <a:r>
                        <a:rPr lang="en-US" sz="1100" b="1">
                          <a:effectLst/>
                        </a:rPr>
                        <a:t>me</a:t>
                      </a:r>
                      <a:r>
                        <a:rPr lang="en-US" sz="1100" b="1" spc="5">
                          <a:effectLst/>
                        </a:rPr>
                        <a:t>n</a:t>
                      </a:r>
                      <a:r>
                        <a:rPr lang="en-US" sz="1100" b="1">
                          <a:effectLst/>
                        </a:rPr>
                        <a:t>t</a:t>
                      </a:r>
                    </a:p>
                    <a:p>
                      <a:pPr algn="ctr">
                        <a:spcBef>
                          <a:spcPts val="55"/>
                        </a:spcBef>
                      </a:pPr>
                      <a:r>
                        <a:rPr lang="en-US" sz="1100" b="1">
                          <a:effectLst/>
                        </a:rPr>
                        <a:t> </a:t>
                      </a:r>
                    </a:p>
                    <a:p>
                      <a:pPr algn="ctr"/>
                      <a:r>
                        <a:rPr lang="en-US" sz="1100" b="1">
                          <a:effectLst/>
                        </a:rPr>
                        <a:t>D</a:t>
                      </a:r>
                      <a:r>
                        <a:rPr lang="en-US" sz="1100" b="1" spc="10">
                          <a:effectLst/>
                        </a:rPr>
                        <a:t>y</a:t>
                      </a:r>
                      <a:r>
                        <a:rPr lang="en-US" sz="1100" b="1" spc="5">
                          <a:effectLst/>
                        </a:rPr>
                        <a:t>n</a:t>
                      </a:r>
                      <a:r>
                        <a:rPr lang="en-US" sz="1100" b="1">
                          <a:effectLst/>
                        </a:rPr>
                        <a:t>a</a:t>
                      </a:r>
                      <a:r>
                        <a:rPr lang="en-US" sz="1100" b="1" spc="-10">
                          <a:effectLst/>
                        </a:rPr>
                        <a:t>m</a:t>
                      </a:r>
                      <a:r>
                        <a:rPr lang="en-US" sz="1100" b="1">
                          <a:effectLst/>
                        </a:rPr>
                        <a:t>ic</a:t>
                      </a:r>
                      <a:r>
                        <a:rPr lang="en-US" sz="1100" b="1" spc="-30">
                          <a:effectLst/>
                        </a:rPr>
                        <a:t> </a:t>
                      </a:r>
                      <a:r>
                        <a:rPr lang="en-US" sz="1100" b="1">
                          <a:effectLst/>
                        </a:rPr>
                        <a:t>L</a:t>
                      </a:r>
                      <a:r>
                        <a:rPr lang="en-US" sz="1100" b="1" spc="5">
                          <a:effectLst/>
                        </a:rPr>
                        <a:t>ea</a:t>
                      </a:r>
                      <a:r>
                        <a:rPr lang="en-US" sz="1100" b="1">
                          <a:effectLst/>
                        </a:rPr>
                        <a:t>r</a:t>
                      </a:r>
                      <a:r>
                        <a:rPr lang="en-US" sz="1100" b="1" spc="5">
                          <a:effectLst/>
                        </a:rPr>
                        <a:t>n</a:t>
                      </a:r>
                      <a:r>
                        <a:rPr lang="en-US" sz="1100" b="1">
                          <a:effectLst/>
                        </a:rPr>
                        <a:t>i</a:t>
                      </a:r>
                      <a:r>
                        <a:rPr lang="en-US" sz="1100" b="1" spc="5">
                          <a:effectLst/>
                        </a:rPr>
                        <a:t>ng </a:t>
                      </a:r>
                      <a:r>
                        <a:rPr lang="en-US" sz="1100" b="1">
                          <a:effectLst/>
                        </a:rPr>
                        <a:t>Ma</a:t>
                      </a:r>
                      <a:r>
                        <a:rPr lang="en-US" sz="1100" b="1" spc="5">
                          <a:effectLst/>
                        </a:rPr>
                        <a:t>p</a:t>
                      </a:r>
                      <a:r>
                        <a:rPr lang="en-US" sz="1100" b="1">
                          <a:effectLst/>
                        </a:rPr>
                        <a:t>s</a:t>
                      </a:r>
                      <a:r>
                        <a:rPr lang="en-US" sz="1100" b="1" spc="-20">
                          <a:effectLst/>
                        </a:rPr>
                        <a:t> </a:t>
                      </a:r>
                      <a:r>
                        <a:rPr lang="en-US" sz="1100" b="1" spc="5">
                          <a:effectLst/>
                        </a:rPr>
                        <a:t>und</a:t>
                      </a:r>
                      <a:r>
                        <a:rPr lang="en-US" sz="1100" b="1">
                          <a:effectLst/>
                        </a:rPr>
                        <a:t>er c</a:t>
                      </a:r>
                      <a:r>
                        <a:rPr lang="en-US" sz="1100" b="1" spc="5">
                          <a:effectLst/>
                        </a:rPr>
                        <a:t>on</a:t>
                      </a:r>
                      <a:r>
                        <a:rPr lang="en-US" sz="1100" b="1">
                          <a:effectLst/>
                        </a:rPr>
                        <a:t>si</a:t>
                      </a:r>
                      <a:r>
                        <a:rPr lang="en-US" sz="1100" b="1" spc="5">
                          <a:effectLst/>
                        </a:rPr>
                        <a:t>d</a:t>
                      </a:r>
                      <a:r>
                        <a:rPr lang="en-US" sz="1100" b="1">
                          <a:effectLst/>
                        </a:rPr>
                        <a:t>erati</a:t>
                      </a:r>
                      <a:r>
                        <a:rPr lang="en-US" sz="1100" b="1" spc="5">
                          <a:effectLst/>
                        </a:rPr>
                        <a:t>o</a:t>
                      </a:r>
                      <a:r>
                        <a:rPr lang="en-US" sz="1100" b="1">
                          <a:effectLst/>
                        </a:rPr>
                        <a:t>n</a:t>
                      </a:r>
                      <a:r>
                        <a:rPr lang="en-US" sz="1100" b="1" spc="-35">
                          <a:effectLst/>
                        </a:rPr>
                        <a:t> </a:t>
                      </a:r>
                      <a:r>
                        <a:rPr lang="en-US" sz="1100" b="1">
                          <a:effectLst/>
                        </a:rPr>
                        <a:t>f</a:t>
                      </a:r>
                      <a:r>
                        <a:rPr lang="en-US" sz="1100" b="1" spc="5">
                          <a:effectLst/>
                        </a:rPr>
                        <a:t>or</a:t>
                      </a:r>
                      <a:endParaRPr lang="en-US" sz="1100" b="1">
                        <a:effectLst/>
                      </a:endParaRPr>
                    </a:p>
                    <a:p>
                      <a:pPr algn="ctr"/>
                      <a:r>
                        <a:rPr lang="en-US" sz="1100" b="1" spc="5">
                          <a:effectLst/>
                        </a:rPr>
                        <a:t>201</a:t>
                      </a:r>
                      <a:r>
                        <a:rPr lang="en-US" sz="1100" b="1">
                          <a:effectLst/>
                        </a:rPr>
                        <a:t>8</a:t>
                      </a:r>
                      <a:r>
                        <a:rPr lang="en-US" sz="1100" b="1" spc="-20">
                          <a:effectLst/>
                        </a:rPr>
                        <a:t> </a:t>
                      </a:r>
                      <a:r>
                        <a:rPr lang="en-US" sz="1100" b="1">
                          <a:effectLst/>
                        </a:rPr>
                        <a:t>a</a:t>
                      </a:r>
                      <a:r>
                        <a:rPr lang="en-US" sz="1100" b="1" spc="5">
                          <a:effectLst/>
                        </a:rPr>
                        <a:t>n</a:t>
                      </a:r>
                      <a:r>
                        <a:rPr lang="en-US" sz="1100" b="1">
                          <a:effectLst/>
                        </a:rPr>
                        <a:t>d</a:t>
                      </a:r>
                      <a:r>
                        <a:rPr lang="en-US" sz="1100" b="1" spc="-5">
                          <a:effectLst/>
                        </a:rPr>
                        <a:t> </a:t>
                      </a:r>
                      <a:r>
                        <a:rPr lang="en-US" sz="1100" b="1">
                          <a:effectLst/>
                        </a:rPr>
                        <a:t>f</a:t>
                      </a:r>
                      <a:r>
                        <a:rPr lang="en-US" sz="1100" b="1" spc="5">
                          <a:effectLst/>
                        </a:rPr>
                        <a:t>o</a:t>
                      </a:r>
                      <a:r>
                        <a:rPr lang="en-US" sz="1100" b="1" spc="-5">
                          <a:effectLst/>
                        </a:rPr>
                        <a:t>r</a:t>
                      </a:r>
                      <a:r>
                        <a:rPr lang="en-US" sz="1100" b="1">
                          <a:effectLst/>
                        </a:rPr>
                        <a:t>ward</a:t>
                      </a:r>
                      <a:endParaRPr lang="en-US" sz="1100" b="1">
                        <a:effectLst/>
                        <a:latin typeface="Calibri" panose="020F0502020204030204" pitchFamily="34" charset="0"/>
                      </a:endParaRPr>
                    </a:p>
                  </a:txBody>
                  <a:tcPr marL="0" marR="0" marT="0" marB="0" anchor="ctr"/>
                </a:tc>
                <a:tc>
                  <a:txBody>
                    <a:bodyPr/>
                    <a:lstStyle/>
                    <a:p>
                      <a:pPr>
                        <a:spcBef>
                          <a:spcPts val="485"/>
                        </a:spcBef>
                      </a:pPr>
                      <a:r>
                        <a:rPr lang="en-US" sz="1100" b="1">
                          <a:effectLst/>
                        </a:rPr>
                        <a:t> Multi-St</a:t>
                      </a:r>
                      <a:r>
                        <a:rPr lang="en-US" sz="1100" b="1" spc="5">
                          <a:effectLst/>
                        </a:rPr>
                        <a:t>a</a:t>
                      </a:r>
                      <a:r>
                        <a:rPr lang="en-US" sz="1100" b="1">
                          <a:effectLst/>
                        </a:rPr>
                        <a:t>te</a:t>
                      </a:r>
                      <a:r>
                        <a:rPr lang="en-US" sz="1100" b="1" spc="-45">
                          <a:effectLst/>
                        </a:rPr>
                        <a:t> </a:t>
                      </a:r>
                      <a:r>
                        <a:rPr lang="en-US" sz="1100" b="1">
                          <a:effectLst/>
                        </a:rPr>
                        <a:t>Altern</a:t>
                      </a:r>
                      <a:r>
                        <a:rPr lang="en-US" sz="1100" b="1" spc="5">
                          <a:effectLst/>
                        </a:rPr>
                        <a:t>a</a:t>
                      </a:r>
                      <a:r>
                        <a:rPr lang="en-US" sz="1100" b="1">
                          <a:effectLst/>
                        </a:rPr>
                        <a:t>ti</a:t>
                      </a:r>
                      <a:r>
                        <a:rPr lang="en-US" sz="1100" b="1" spc="5">
                          <a:effectLst/>
                        </a:rPr>
                        <a:t>v</a:t>
                      </a:r>
                      <a:r>
                        <a:rPr lang="en-US" sz="1100" b="1">
                          <a:effectLst/>
                        </a:rPr>
                        <a:t>e</a:t>
                      </a:r>
                      <a:r>
                        <a:rPr lang="en-US" sz="1100" b="1" spc="-40">
                          <a:effectLst/>
                        </a:rPr>
                        <a:t> </a:t>
                      </a:r>
                      <a:r>
                        <a:rPr lang="en-US" sz="1100" b="1">
                          <a:effectLst/>
                        </a:rPr>
                        <a:t>Ass</a:t>
                      </a:r>
                      <a:r>
                        <a:rPr lang="en-US" sz="1100" b="1" spc="5">
                          <a:effectLst/>
                        </a:rPr>
                        <a:t>e</a:t>
                      </a:r>
                      <a:r>
                        <a:rPr lang="en-US" sz="1100" b="1">
                          <a:effectLst/>
                        </a:rPr>
                        <a:t>s</a:t>
                      </a:r>
                      <a:r>
                        <a:rPr lang="en-US" sz="1100" b="1" spc="5">
                          <a:effectLst/>
                        </a:rPr>
                        <a:t>s</a:t>
                      </a:r>
                      <a:r>
                        <a:rPr lang="en-US" sz="1100" b="1" spc="-5">
                          <a:effectLst/>
                        </a:rPr>
                        <a:t>m</a:t>
                      </a:r>
                      <a:r>
                        <a:rPr lang="en-US" sz="1100" b="1">
                          <a:effectLst/>
                        </a:rPr>
                        <a:t>ent</a:t>
                      </a:r>
                      <a:r>
                        <a:rPr lang="en-US" sz="1100" b="1" spc="-55">
                          <a:effectLst/>
                        </a:rPr>
                        <a:t> </a:t>
                      </a:r>
                      <a:r>
                        <a:rPr lang="en-US" sz="1100" b="1" spc="5">
                          <a:effectLst/>
                        </a:rPr>
                        <a:t>(</a:t>
                      </a:r>
                      <a:r>
                        <a:rPr lang="en-US" sz="1100" b="1">
                          <a:effectLst/>
                        </a:rPr>
                        <a:t>MSAA)</a:t>
                      </a:r>
                    </a:p>
                    <a:p>
                      <a:pPr marL="171450" indent="-114300">
                        <a:tabLst>
                          <a:tab pos="279400" algn="l"/>
                        </a:tabLst>
                      </a:pPr>
                      <a:r>
                        <a:rPr lang="en-US" sz="1100" b="1">
                          <a:effectLst/>
                        </a:rPr>
                        <a:t>•	E</a:t>
                      </a:r>
                      <a:r>
                        <a:rPr lang="en-US" sz="1100" b="1" spc="5">
                          <a:effectLst/>
                        </a:rPr>
                        <a:t>ng</a:t>
                      </a:r>
                      <a:r>
                        <a:rPr lang="en-US" sz="1100" b="1">
                          <a:effectLst/>
                        </a:rPr>
                        <a:t>lish</a:t>
                      </a:r>
                      <a:r>
                        <a:rPr lang="en-US" sz="1100" b="1" spc="-20">
                          <a:effectLst/>
                        </a:rPr>
                        <a:t> </a:t>
                      </a:r>
                      <a:r>
                        <a:rPr lang="en-US" sz="1100" b="1">
                          <a:effectLst/>
                        </a:rPr>
                        <a:t>L</a:t>
                      </a:r>
                      <a:r>
                        <a:rPr lang="en-US" sz="1100" b="1" spc="-5">
                          <a:effectLst/>
                        </a:rPr>
                        <a:t>a</a:t>
                      </a:r>
                      <a:r>
                        <a:rPr lang="en-US" sz="1100" b="1" spc="5">
                          <a:effectLst/>
                        </a:rPr>
                        <a:t>n</a:t>
                      </a:r>
                      <a:r>
                        <a:rPr lang="en-US" sz="1100" b="1" spc="-5">
                          <a:effectLst/>
                        </a:rPr>
                        <a:t>g</a:t>
                      </a:r>
                      <a:r>
                        <a:rPr lang="en-US" sz="1100" b="1" spc="5">
                          <a:effectLst/>
                        </a:rPr>
                        <a:t>uag</a:t>
                      </a:r>
                      <a:r>
                        <a:rPr lang="en-US" sz="1100" b="1">
                          <a:effectLst/>
                        </a:rPr>
                        <a:t>e</a:t>
                      </a:r>
                      <a:r>
                        <a:rPr lang="en-US" sz="1100" b="1" spc="-40">
                          <a:effectLst/>
                        </a:rPr>
                        <a:t> </a:t>
                      </a:r>
                      <a:r>
                        <a:rPr lang="en-US" sz="1100" b="1">
                          <a:effectLst/>
                        </a:rPr>
                        <a:t>Arts</a:t>
                      </a:r>
                      <a:r>
                        <a:rPr lang="en-US" sz="1100" b="1" spc="-20">
                          <a:effectLst/>
                        </a:rPr>
                        <a:t> </a:t>
                      </a:r>
                      <a:r>
                        <a:rPr lang="en-US" sz="1100" b="1">
                          <a:effectLst/>
                        </a:rPr>
                        <a:t>(E</a:t>
                      </a:r>
                      <a:r>
                        <a:rPr lang="en-US" sz="1100" b="1" spc="-5">
                          <a:effectLst/>
                        </a:rPr>
                        <a:t>n</a:t>
                      </a:r>
                      <a:r>
                        <a:rPr lang="en-US" sz="1100" b="1" spc="5">
                          <a:effectLst/>
                        </a:rPr>
                        <a:t>g</a:t>
                      </a:r>
                      <a:r>
                        <a:rPr lang="en-US" sz="1100" b="1">
                          <a:effectLst/>
                        </a:rPr>
                        <a:t>lis</a:t>
                      </a:r>
                      <a:r>
                        <a:rPr lang="en-US" sz="1100" b="1" spc="5">
                          <a:effectLst/>
                        </a:rPr>
                        <a:t>h</a:t>
                      </a:r>
                      <a:r>
                        <a:rPr lang="en-US" sz="1100" b="1">
                          <a:effectLst/>
                        </a:rPr>
                        <a:t>,</a:t>
                      </a:r>
                      <a:r>
                        <a:rPr lang="en-US" sz="1100" b="1" spc="-30">
                          <a:effectLst/>
                        </a:rPr>
                        <a:t> </a:t>
                      </a:r>
                      <a:r>
                        <a:rPr lang="en-US" sz="1100" b="1">
                          <a:effectLst/>
                        </a:rPr>
                        <a:t>re</a:t>
                      </a:r>
                      <a:r>
                        <a:rPr lang="en-US" sz="1100" b="1" spc="5">
                          <a:effectLst/>
                        </a:rPr>
                        <a:t>ad</a:t>
                      </a:r>
                      <a:r>
                        <a:rPr lang="en-US" sz="1100" b="1">
                          <a:effectLst/>
                        </a:rPr>
                        <a:t>i</a:t>
                      </a:r>
                      <a:r>
                        <a:rPr lang="en-US" sz="1100" b="1" spc="-5">
                          <a:effectLst/>
                        </a:rPr>
                        <a:t>ng</a:t>
                      </a:r>
                      <a:r>
                        <a:rPr lang="en-US" sz="1100" b="1">
                          <a:effectLst/>
                        </a:rPr>
                        <a:t>,</a:t>
                      </a:r>
                      <a:r>
                        <a:rPr lang="en-US" sz="1100" b="1" spc="-95">
                          <a:effectLst/>
                        </a:rPr>
                        <a:t> </a:t>
                      </a:r>
                      <a:r>
                        <a:rPr lang="en-US" sz="1100" b="1">
                          <a:effectLst/>
                        </a:rPr>
                        <a:t>writi</a:t>
                      </a:r>
                      <a:r>
                        <a:rPr lang="en-US" sz="1100" b="1" spc="5">
                          <a:effectLst/>
                        </a:rPr>
                        <a:t>ng</a:t>
                      </a:r>
                      <a:r>
                        <a:rPr lang="en-US" sz="1100" b="1">
                          <a:effectLst/>
                        </a:rPr>
                        <a:t>)</a:t>
                      </a:r>
                    </a:p>
                    <a:p>
                      <a:pPr marL="171450" indent="-114300">
                        <a:tabLst>
                          <a:tab pos="279400" algn="l"/>
                        </a:tabLst>
                      </a:pPr>
                      <a:r>
                        <a:rPr lang="en-US" sz="1100" b="1">
                          <a:effectLst/>
                        </a:rPr>
                        <a:t>•	</a:t>
                      </a:r>
                      <a:r>
                        <a:rPr lang="en-US" sz="1100" b="1" spc="-5">
                          <a:effectLst/>
                        </a:rPr>
                        <a:t>M</a:t>
                      </a:r>
                      <a:r>
                        <a:rPr lang="en-US" sz="1100" b="1" spc="5">
                          <a:effectLst/>
                        </a:rPr>
                        <a:t>a</a:t>
                      </a:r>
                      <a:r>
                        <a:rPr lang="en-US" sz="1100" b="1">
                          <a:effectLst/>
                        </a:rPr>
                        <a:t>t</a:t>
                      </a:r>
                      <a:r>
                        <a:rPr lang="en-US" sz="1100" b="1" spc="5">
                          <a:effectLst/>
                        </a:rPr>
                        <a:t>h</a:t>
                      </a:r>
                      <a:r>
                        <a:rPr lang="en-US" sz="1100" b="1">
                          <a:effectLst/>
                        </a:rPr>
                        <a:t>em</a:t>
                      </a:r>
                      <a:r>
                        <a:rPr lang="en-US" sz="1100" b="1" spc="5">
                          <a:effectLst/>
                        </a:rPr>
                        <a:t>a</a:t>
                      </a:r>
                      <a:r>
                        <a:rPr lang="en-US" sz="1100" b="1">
                          <a:effectLst/>
                        </a:rPr>
                        <a:t>tics</a:t>
                      </a:r>
                    </a:p>
                    <a:p>
                      <a:pPr marL="171450" marR="0" indent="-114300">
                        <a:spcBef>
                          <a:spcPts val="5"/>
                        </a:spcBef>
                        <a:spcAft>
                          <a:spcPts val="0"/>
                        </a:spcAft>
                      </a:pPr>
                      <a:r>
                        <a:rPr lang="en-US" sz="1100" b="1">
                          <a:effectLst/>
                        </a:rPr>
                        <a:t> </a:t>
                      </a:r>
                    </a:p>
                    <a:p>
                      <a:pPr marL="171450" indent="-114300"/>
                      <a:r>
                        <a:rPr lang="en-US" sz="1100" b="1">
                          <a:effectLst/>
                        </a:rPr>
                        <a:t>Ark</a:t>
                      </a:r>
                      <a:r>
                        <a:rPr lang="en-US" sz="1100" b="1" spc="5">
                          <a:effectLst/>
                        </a:rPr>
                        <a:t>a</a:t>
                      </a:r>
                      <a:r>
                        <a:rPr lang="en-US" sz="1100" b="1">
                          <a:effectLst/>
                        </a:rPr>
                        <a:t>ns</a:t>
                      </a:r>
                      <a:r>
                        <a:rPr lang="en-US" sz="1100" b="1" spc="5">
                          <a:effectLst/>
                        </a:rPr>
                        <a:t>a</a:t>
                      </a:r>
                      <a:r>
                        <a:rPr lang="en-US" sz="1100" b="1">
                          <a:effectLst/>
                        </a:rPr>
                        <a:t>s</a:t>
                      </a:r>
                      <a:r>
                        <a:rPr lang="en-US" sz="1100" b="1" spc="-45">
                          <a:effectLst/>
                        </a:rPr>
                        <a:t> </a:t>
                      </a:r>
                      <a:r>
                        <a:rPr lang="en-US" sz="1100" b="1">
                          <a:effectLst/>
                        </a:rPr>
                        <a:t>A</a:t>
                      </a:r>
                      <a:r>
                        <a:rPr lang="en-US" sz="1100" b="1" spc="5">
                          <a:effectLst/>
                        </a:rPr>
                        <a:t>l</a:t>
                      </a:r>
                      <a:r>
                        <a:rPr lang="en-US" sz="1100" b="1">
                          <a:effectLst/>
                        </a:rPr>
                        <a:t>tern</a:t>
                      </a:r>
                      <a:r>
                        <a:rPr lang="en-US" sz="1100" b="1" spc="5">
                          <a:effectLst/>
                        </a:rPr>
                        <a:t>a</a:t>
                      </a:r>
                      <a:r>
                        <a:rPr lang="en-US" sz="1100" b="1">
                          <a:effectLst/>
                        </a:rPr>
                        <a:t>te</a:t>
                      </a:r>
                      <a:r>
                        <a:rPr lang="en-US" sz="1100" b="1" spc="-40">
                          <a:effectLst/>
                        </a:rPr>
                        <a:t> </a:t>
                      </a:r>
                      <a:r>
                        <a:rPr lang="en-US" sz="1100" b="1">
                          <a:effectLst/>
                        </a:rPr>
                        <a:t>P</a:t>
                      </a:r>
                      <a:r>
                        <a:rPr lang="en-US" sz="1100" b="1" spc="5">
                          <a:effectLst/>
                        </a:rPr>
                        <a:t>o</a:t>
                      </a:r>
                      <a:r>
                        <a:rPr lang="en-US" sz="1100" b="1">
                          <a:effectLst/>
                        </a:rPr>
                        <a:t>rt</a:t>
                      </a:r>
                      <a:r>
                        <a:rPr lang="en-US" sz="1100" b="1" spc="5">
                          <a:effectLst/>
                        </a:rPr>
                        <a:t>fo</a:t>
                      </a:r>
                      <a:r>
                        <a:rPr lang="en-US" sz="1100" b="1">
                          <a:effectLst/>
                        </a:rPr>
                        <a:t>lio</a:t>
                      </a:r>
                      <a:r>
                        <a:rPr lang="en-US" sz="1100" b="1" spc="-30">
                          <a:effectLst/>
                        </a:rPr>
                        <a:t> </a:t>
                      </a:r>
                      <a:r>
                        <a:rPr lang="en-US" sz="1100" b="1">
                          <a:effectLst/>
                        </a:rPr>
                        <a:t>Asses</a:t>
                      </a:r>
                      <a:r>
                        <a:rPr lang="en-US" sz="1100" b="1" spc="5">
                          <a:effectLst/>
                        </a:rPr>
                        <a:t>sm</a:t>
                      </a:r>
                      <a:r>
                        <a:rPr lang="en-US" sz="1100" b="1">
                          <a:effectLst/>
                        </a:rPr>
                        <a:t>ent</a:t>
                      </a:r>
                    </a:p>
                    <a:p>
                      <a:pPr marL="171450" indent="-114300">
                        <a:tabLst>
                          <a:tab pos="279400" algn="l"/>
                        </a:tabLst>
                      </a:pPr>
                      <a:r>
                        <a:rPr lang="en-US" sz="1100" b="1">
                          <a:effectLst/>
                        </a:rPr>
                        <a:t>•	Scie</a:t>
                      </a:r>
                      <a:r>
                        <a:rPr lang="en-US" sz="1100" b="1" spc="5">
                          <a:effectLst/>
                        </a:rPr>
                        <a:t>n</a:t>
                      </a:r>
                      <a:r>
                        <a:rPr lang="en-US" sz="1100" b="1">
                          <a:effectLst/>
                        </a:rPr>
                        <a:t>ce</a:t>
                      </a:r>
                      <a:r>
                        <a:rPr lang="en-US" sz="1100" b="1" spc="-55">
                          <a:effectLst/>
                        </a:rPr>
                        <a:t> </a:t>
                      </a:r>
                      <a:r>
                        <a:rPr lang="en-US" sz="1100" b="1" spc="5">
                          <a:effectLst/>
                        </a:rPr>
                        <a:t>po</a:t>
                      </a:r>
                      <a:r>
                        <a:rPr lang="en-US" sz="1100" b="1">
                          <a:effectLst/>
                        </a:rPr>
                        <a:t>rtf</a:t>
                      </a:r>
                      <a:r>
                        <a:rPr lang="en-US" sz="1100" b="1" spc="5">
                          <a:effectLst/>
                        </a:rPr>
                        <a:t>o</a:t>
                      </a:r>
                      <a:r>
                        <a:rPr lang="en-US" sz="1100" b="1">
                          <a:effectLst/>
                        </a:rPr>
                        <a:t>lio</a:t>
                      </a:r>
                    </a:p>
                    <a:p>
                      <a:pPr marL="171450" marR="0" indent="-114300">
                        <a:spcBef>
                          <a:spcPts val="10"/>
                        </a:spcBef>
                        <a:spcAft>
                          <a:spcPts val="0"/>
                        </a:spcAft>
                      </a:pPr>
                      <a:r>
                        <a:rPr lang="en-US" sz="1100" b="1">
                          <a:effectLst/>
                        </a:rPr>
                        <a:t> </a:t>
                      </a:r>
                    </a:p>
                    <a:p>
                      <a:pPr marL="171450" indent="-114300"/>
                      <a:r>
                        <a:rPr lang="en-US" sz="1100" b="1">
                          <a:effectLst/>
                        </a:rPr>
                        <a:t>D</a:t>
                      </a:r>
                      <a:r>
                        <a:rPr lang="en-US" sz="1100" b="1" spc="5">
                          <a:effectLst/>
                        </a:rPr>
                        <a:t>y</a:t>
                      </a:r>
                      <a:r>
                        <a:rPr lang="en-US" sz="1100" b="1">
                          <a:effectLst/>
                        </a:rPr>
                        <a:t>n</a:t>
                      </a:r>
                      <a:r>
                        <a:rPr lang="en-US" sz="1100" b="1" spc="5">
                          <a:effectLst/>
                        </a:rPr>
                        <a:t>a</a:t>
                      </a:r>
                      <a:r>
                        <a:rPr lang="en-US" sz="1100" b="1" spc="-5">
                          <a:effectLst/>
                        </a:rPr>
                        <a:t>m</a:t>
                      </a:r>
                      <a:r>
                        <a:rPr lang="en-US" sz="1100" b="1">
                          <a:effectLst/>
                        </a:rPr>
                        <a:t>ic</a:t>
                      </a:r>
                      <a:r>
                        <a:rPr lang="en-US" sz="1100" b="1" spc="-35">
                          <a:effectLst/>
                        </a:rPr>
                        <a:t> </a:t>
                      </a:r>
                      <a:r>
                        <a:rPr lang="en-US" sz="1100" b="1">
                          <a:effectLst/>
                        </a:rPr>
                        <a:t>L</a:t>
                      </a:r>
                      <a:r>
                        <a:rPr lang="en-US" sz="1100" b="1" spc="5">
                          <a:effectLst/>
                        </a:rPr>
                        <a:t>ea</a:t>
                      </a:r>
                      <a:r>
                        <a:rPr lang="en-US" sz="1100" b="1">
                          <a:effectLst/>
                        </a:rPr>
                        <a:t>rning</a:t>
                      </a:r>
                      <a:r>
                        <a:rPr lang="en-US" sz="1100" b="1" spc="-30">
                          <a:effectLst/>
                        </a:rPr>
                        <a:t> </a:t>
                      </a:r>
                      <a:r>
                        <a:rPr lang="en-US" sz="1100" b="1">
                          <a:effectLst/>
                        </a:rPr>
                        <a:t>M</a:t>
                      </a:r>
                      <a:r>
                        <a:rPr lang="en-US" sz="1100" b="1" spc="5">
                          <a:effectLst/>
                        </a:rPr>
                        <a:t>a</a:t>
                      </a:r>
                      <a:r>
                        <a:rPr lang="en-US" sz="1100" b="1">
                          <a:effectLst/>
                        </a:rPr>
                        <a:t>ps</a:t>
                      </a:r>
                    </a:p>
                    <a:p>
                      <a:pPr marL="171450" indent="-114300">
                        <a:tabLst>
                          <a:tab pos="279400" algn="l"/>
                        </a:tabLst>
                      </a:pPr>
                      <a:r>
                        <a:rPr lang="en-US" sz="1100" b="1">
                          <a:effectLst/>
                        </a:rPr>
                        <a:t>•	E</a:t>
                      </a:r>
                      <a:r>
                        <a:rPr lang="en-US" sz="1100" b="1" spc="5">
                          <a:effectLst/>
                        </a:rPr>
                        <a:t>ng</a:t>
                      </a:r>
                      <a:r>
                        <a:rPr lang="en-US" sz="1100" b="1">
                          <a:effectLst/>
                        </a:rPr>
                        <a:t>lish</a:t>
                      </a:r>
                      <a:r>
                        <a:rPr lang="en-US" sz="1100" b="1" spc="-20">
                          <a:effectLst/>
                        </a:rPr>
                        <a:t> </a:t>
                      </a:r>
                      <a:r>
                        <a:rPr lang="en-US" sz="1100" b="1">
                          <a:effectLst/>
                        </a:rPr>
                        <a:t>La</a:t>
                      </a:r>
                      <a:r>
                        <a:rPr lang="en-US" sz="1100" b="1" spc="5">
                          <a:effectLst/>
                        </a:rPr>
                        <a:t>n</a:t>
                      </a:r>
                      <a:r>
                        <a:rPr lang="en-US" sz="1100" b="1" spc="-5">
                          <a:effectLst/>
                        </a:rPr>
                        <a:t>g</a:t>
                      </a:r>
                      <a:r>
                        <a:rPr lang="en-US" sz="1100" b="1" spc="5">
                          <a:effectLst/>
                        </a:rPr>
                        <a:t>u</a:t>
                      </a:r>
                      <a:r>
                        <a:rPr lang="en-US" sz="1100" b="1">
                          <a:effectLst/>
                        </a:rPr>
                        <a:t>a</a:t>
                      </a:r>
                      <a:r>
                        <a:rPr lang="en-US" sz="1100" b="1" spc="5">
                          <a:effectLst/>
                        </a:rPr>
                        <a:t>g</a:t>
                      </a:r>
                      <a:r>
                        <a:rPr lang="en-US" sz="1100" b="1">
                          <a:effectLst/>
                        </a:rPr>
                        <a:t>e</a:t>
                      </a:r>
                      <a:r>
                        <a:rPr lang="en-US" sz="1100" b="1" spc="-40">
                          <a:effectLst/>
                        </a:rPr>
                        <a:t> </a:t>
                      </a:r>
                      <a:r>
                        <a:rPr lang="en-US" sz="1100" b="1">
                          <a:effectLst/>
                        </a:rPr>
                        <a:t>Arts,</a:t>
                      </a:r>
                      <a:r>
                        <a:rPr lang="en-US" sz="1100" b="1" spc="-20">
                          <a:effectLst/>
                        </a:rPr>
                        <a:t> </a:t>
                      </a:r>
                      <a:r>
                        <a:rPr lang="en-US" sz="1100" b="1" spc="5">
                          <a:effectLst/>
                        </a:rPr>
                        <a:t>g</a:t>
                      </a:r>
                      <a:r>
                        <a:rPr lang="en-US" sz="1100" b="1">
                          <a:effectLst/>
                        </a:rPr>
                        <a:t>ra</a:t>
                      </a:r>
                      <a:r>
                        <a:rPr lang="en-US" sz="1100" b="1" spc="5">
                          <a:effectLst/>
                        </a:rPr>
                        <a:t>d</a:t>
                      </a:r>
                      <a:r>
                        <a:rPr lang="en-US" sz="1100" b="1">
                          <a:effectLst/>
                        </a:rPr>
                        <a:t>es</a:t>
                      </a:r>
                      <a:r>
                        <a:rPr lang="en-US" sz="1100" b="1" spc="-110">
                          <a:effectLst/>
                        </a:rPr>
                        <a:t> </a:t>
                      </a:r>
                      <a:r>
                        <a:rPr lang="en-US" sz="1100" b="1" spc="5">
                          <a:effectLst/>
                        </a:rPr>
                        <a:t>3–10</a:t>
                      </a:r>
                      <a:endParaRPr lang="en-US" sz="1100" b="1">
                        <a:effectLst/>
                      </a:endParaRPr>
                    </a:p>
                    <a:p>
                      <a:pPr marL="171450" indent="-114300">
                        <a:tabLst>
                          <a:tab pos="279400" algn="l"/>
                        </a:tabLst>
                      </a:pPr>
                      <a:r>
                        <a:rPr lang="en-US" sz="1100" b="1">
                          <a:effectLst/>
                        </a:rPr>
                        <a:t>•	Mat</a:t>
                      </a:r>
                      <a:r>
                        <a:rPr lang="en-US" sz="1100" b="1" spc="5">
                          <a:effectLst/>
                        </a:rPr>
                        <a:t>h</a:t>
                      </a:r>
                      <a:r>
                        <a:rPr lang="en-US" sz="1100" b="1">
                          <a:effectLst/>
                        </a:rPr>
                        <a:t>,</a:t>
                      </a:r>
                      <a:r>
                        <a:rPr lang="en-US" sz="1100" b="1" spc="-20">
                          <a:effectLst/>
                        </a:rPr>
                        <a:t> </a:t>
                      </a:r>
                      <a:r>
                        <a:rPr lang="en-US" sz="1100" b="1" spc="5">
                          <a:effectLst/>
                        </a:rPr>
                        <a:t>g</a:t>
                      </a:r>
                      <a:r>
                        <a:rPr lang="en-US" sz="1100" b="1">
                          <a:effectLst/>
                        </a:rPr>
                        <a:t>ra</a:t>
                      </a:r>
                      <a:r>
                        <a:rPr lang="en-US" sz="1100" b="1" spc="5">
                          <a:effectLst/>
                        </a:rPr>
                        <a:t>d</a:t>
                      </a:r>
                      <a:r>
                        <a:rPr lang="en-US" sz="1100" b="1">
                          <a:effectLst/>
                        </a:rPr>
                        <a:t>es</a:t>
                      </a:r>
                      <a:r>
                        <a:rPr lang="en-US" sz="1100" b="1" spc="-65">
                          <a:effectLst/>
                        </a:rPr>
                        <a:t> </a:t>
                      </a:r>
                      <a:r>
                        <a:rPr lang="en-US" sz="1100" b="1" spc="5">
                          <a:effectLst/>
                        </a:rPr>
                        <a:t>3–10</a:t>
                      </a:r>
                      <a:endParaRPr lang="en-US" sz="1100" b="1">
                        <a:effectLst/>
                      </a:endParaRPr>
                    </a:p>
                    <a:p>
                      <a:pPr marL="171450" indent="-114300">
                        <a:tabLst>
                          <a:tab pos="279400" algn="l"/>
                        </a:tabLst>
                      </a:pPr>
                      <a:r>
                        <a:rPr lang="en-US" sz="1100" b="1">
                          <a:effectLst/>
                        </a:rPr>
                        <a:t>•	Scie</a:t>
                      </a:r>
                      <a:r>
                        <a:rPr lang="en-US" sz="1100" b="1" spc="5">
                          <a:effectLst/>
                        </a:rPr>
                        <a:t>n</a:t>
                      </a:r>
                      <a:r>
                        <a:rPr lang="en-US" sz="1100" b="1">
                          <a:effectLst/>
                        </a:rPr>
                        <a:t>ce,</a:t>
                      </a:r>
                      <a:r>
                        <a:rPr lang="en-US" sz="1100" b="1" spc="-30">
                          <a:effectLst/>
                        </a:rPr>
                        <a:t> </a:t>
                      </a:r>
                      <a:r>
                        <a:rPr lang="en-US" sz="1100" b="1" spc="5">
                          <a:effectLst/>
                        </a:rPr>
                        <a:t>g</a:t>
                      </a:r>
                      <a:r>
                        <a:rPr lang="en-US" sz="1100" b="1">
                          <a:effectLst/>
                        </a:rPr>
                        <a:t>ra</a:t>
                      </a:r>
                      <a:r>
                        <a:rPr lang="en-US" sz="1100" b="1" spc="5">
                          <a:effectLst/>
                        </a:rPr>
                        <a:t>d</a:t>
                      </a:r>
                      <a:r>
                        <a:rPr lang="en-US" sz="1100" b="1">
                          <a:effectLst/>
                        </a:rPr>
                        <a:t>es</a:t>
                      </a:r>
                      <a:r>
                        <a:rPr lang="en-US" sz="1100" b="1" spc="-85">
                          <a:effectLst/>
                        </a:rPr>
                        <a:t> </a:t>
                      </a:r>
                      <a:r>
                        <a:rPr lang="en-US" sz="1100" b="1" spc="5">
                          <a:effectLst/>
                        </a:rPr>
                        <a:t>3–10</a:t>
                      </a:r>
                      <a:endParaRPr lang="en-US" sz="1100" b="1">
                        <a:effectLst/>
                        <a:latin typeface="Calibri" panose="020F0502020204030204" pitchFamily="34" charset="0"/>
                      </a:endParaRPr>
                    </a:p>
                  </a:txBody>
                  <a:tcPr marL="0" marR="0" marT="0" marB="0" anchor="ctr"/>
                </a:tc>
                <a:extLst>
                  <a:ext uri="{0D108BD9-81ED-4DB2-BD59-A6C34878D82A}">
                    <a16:rowId xmlns:a16="http://schemas.microsoft.com/office/drawing/2014/main" xmlns="" val="472119523"/>
                  </a:ext>
                </a:extLst>
              </a:tr>
              <a:tr h="678936">
                <a:tc>
                  <a:txBody>
                    <a:bodyPr/>
                    <a:lstStyle/>
                    <a:p>
                      <a:pPr algn="ctr">
                        <a:spcBef>
                          <a:spcPts val="475"/>
                        </a:spcBef>
                      </a:pPr>
                      <a:r>
                        <a:rPr lang="en-US" sz="1100" b="1" spc="5">
                          <a:effectLst/>
                        </a:rPr>
                        <a:t>11</a:t>
                      </a:r>
                      <a:endParaRPr lang="en-US" sz="1100" b="1">
                        <a:effectLst/>
                        <a:latin typeface="Calibri" panose="020F0502020204030204" pitchFamily="34" charset="0"/>
                      </a:endParaRPr>
                    </a:p>
                  </a:txBody>
                  <a:tcPr marL="0" marR="0" marT="0" marB="0" anchor="ctr"/>
                </a:tc>
                <a:tc>
                  <a:txBody>
                    <a:bodyPr/>
                    <a:lstStyle/>
                    <a:p>
                      <a:pPr algn="ctr">
                        <a:spcBef>
                          <a:spcPts val="475"/>
                        </a:spcBef>
                      </a:pPr>
                      <a:r>
                        <a:rPr lang="en-US" sz="1100" b="1">
                          <a:effectLst/>
                        </a:rPr>
                        <a:t>T</a:t>
                      </a:r>
                      <a:r>
                        <a:rPr lang="en-US" sz="1100" b="1" spc="5">
                          <a:effectLst/>
                        </a:rPr>
                        <a:t>h</a:t>
                      </a:r>
                      <a:r>
                        <a:rPr lang="en-US" sz="1100" b="1">
                          <a:effectLst/>
                        </a:rPr>
                        <a:t>e</a:t>
                      </a:r>
                      <a:r>
                        <a:rPr lang="en-US" sz="1100" b="1" spc="-10">
                          <a:effectLst/>
                        </a:rPr>
                        <a:t> </a:t>
                      </a:r>
                      <a:r>
                        <a:rPr lang="en-US" sz="1100" b="1">
                          <a:effectLst/>
                        </a:rPr>
                        <a:t>ACT®</a:t>
                      </a:r>
                      <a:endParaRPr lang="en-US" sz="1100" b="1">
                        <a:effectLst/>
                        <a:latin typeface="Calibri" panose="020F0502020204030204" pitchFamily="34" charset="0"/>
                      </a:endParaRPr>
                    </a:p>
                  </a:txBody>
                  <a:tcPr marL="0" marR="0" marT="0" marB="0" anchor="ctr"/>
                </a:tc>
                <a:tc>
                  <a:txBody>
                    <a:bodyPr/>
                    <a:lstStyle/>
                    <a:p>
                      <a:pPr marL="171450" marR="0" indent="-114300">
                        <a:spcBef>
                          <a:spcPts val="465"/>
                        </a:spcBef>
                        <a:spcAft>
                          <a:spcPts val="0"/>
                        </a:spcAft>
                      </a:pPr>
                      <a:r>
                        <a:rPr lang="en-US" sz="1100" b="1">
                          <a:effectLst/>
                        </a:rPr>
                        <a:t>Achie</a:t>
                      </a:r>
                      <a:r>
                        <a:rPr lang="en-US" sz="1100" b="1" spc="5">
                          <a:effectLst/>
                        </a:rPr>
                        <a:t>ve</a:t>
                      </a:r>
                      <a:r>
                        <a:rPr lang="en-US" sz="1100" b="1" spc="-5">
                          <a:effectLst/>
                        </a:rPr>
                        <a:t>m</a:t>
                      </a:r>
                      <a:r>
                        <a:rPr lang="en-US" sz="1100" b="1">
                          <a:effectLst/>
                        </a:rPr>
                        <a:t>ent</a:t>
                      </a:r>
                      <a:r>
                        <a:rPr lang="en-US" sz="1100" b="1" spc="-50">
                          <a:effectLst/>
                        </a:rPr>
                        <a:t> </a:t>
                      </a:r>
                      <a:r>
                        <a:rPr lang="en-US" sz="1100" b="1" spc="5">
                          <a:effectLst/>
                        </a:rPr>
                        <a:t>a</a:t>
                      </a:r>
                      <a:r>
                        <a:rPr lang="en-US" sz="1100" b="1">
                          <a:effectLst/>
                        </a:rPr>
                        <a:t>nd</a:t>
                      </a:r>
                      <a:r>
                        <a:rPr lang="en-US" sz="1100" b="1" spc="-20">
                          <a:effectLst/>
                        </a:rPr>
                        <a:t> </a:t>
                      </a:r>
                      <a:r>
                        <a:rPr lang="en-US" sz="1100" b="1">
                          <a:effectLst/>
                        </a:rPr>
                        <a:t>Gr</a:t>
                      </a:r>
                      <a:r>
                        <a:rPr lang="en-US" sz="1100" b="1" spc="5">
                          <a:effectLst/>
                        </a:rPr>
                        <a:t>o</a:t>
                      </a:r>
                      <a:r>
                        <a:rPr lang="en-US" sz="1100" b="1">
                          <a:effectLst/>
                        </a:rPr>
                        <a:t>wth</a:t>
                      </a:r>
                    </a:p>
                    <a:p>
                      <a:pPr marL="171450" indent="-114300">
                        <a:tabLst>
                          <a:tab pos="279400" algn="l"/>
                        </a:tabLst>
                      </a:pPr>
                      <a:r>
                        <a:rPr lang="en-US" sz="1100" b="1">
                          <a:effectLst/>
                        </a:rPr>
                        <a:t>•	Perce</a:t>
                      </a:r>
                      <a:r>
                        <a:rPr lang="en-US" sz="1100" b="1" spc="5">
                          <a:effectLst/>
                        </a:rPr>
                        <a:t>n</a:t>
                      </a:r>
                      <a:r>
                        <a:rPr lang="en-US" sz="1100" b="1">
                          <a:effectLst/>
                        </a:rPr>
                        <a:t>t</a:t>
                      </a:r>
                      <a:r>
                        <a:rPr lang="en-US" sz="1100" b="1" spc="-20">
                          <a:effectLst/>
                        </a:rPr>
                        <a:t> </a:t>
                      </a:r>
                      <a:r>
                        <a:rPr lang="en-US" sz="1100" b="1">
                          <a:effectLst/>
                        </a:rPr>
                        <a:t>meet</a:t>
                      </a:r>
                      <a:r>
                        <a:rPr lang="en-US" sz="1100" b="1" spc="5">
                          <a:effectLst/>
                        </a:rPr>
                        <a:t>in</a:t>
                      </a:r>
                      <a:r>
                        <a:rPr lang="en-US" sz="1100" b="1">
                          <a:effectLst/>
                        </a:rPr>
                        <a:t>g</a:t>
                      </a:r>
                      <a:r>
                        <a:rPr lang="en-US" sz="1100" b="1" spc="-15">
                          <a:effectLst/>
                        </a:rPr>
                        <a:t> </a:t>
                      </a:r>
                      <a:r>
                        <a:rPr lang="en-US" sz="1100" b="1">
                          <a:effectLst/>
                        </a:rPr>
                        <a:t>Rea</a:t>
                      </a:r>
                      <a:r>
                        <a:rPr lang="en-US" sz="1100" b="1" spc="5">
                          <a:effectLst/>
                        </a:rPr>
                        <a:t>d</a:t>
                      </a:r>
                      <a:r>
                        <a:rPr lang="en-US" sz="1100" b="1">
                          <a:effectLst/>
                        </a:rPr>
                        <a:t>i</a:t>
                      </a:r>
                      <a:r>
                        <a:rPr lang="en-US" sz="1100" b="1" spc="5">
                          <a:effectLst/>
                        </a:rPr>
                        <a:t>n</a:t>
                      </a:r>
                      <a:r>
                        <a:rPr lang="en-US" sz="1100" b="1">
                          <a:effectLst/>
                        </a:rPr>
                        <a:t>ess</a:t>
                      </a:r>
                      <a:r>
                        <a:rPr lang="en-US" sz="1100" b="1" spc="-105">
                          <a:effectLst/>
                        </a:rPr>
                        <a:t> </a:t>
                      </a:r>
                      <a:r>
                        <a:rPr lang="en-US" sz="1100" b="1">
                          <a:effectLst/>
                        </a:rPr>
                        <a:t>Be</a:t>
                      </a:r>
                      <a:r>
                        <a:rPr lang="en-US" sz="1100" b="1" spc="5">
                          <a:effectLst/>
                        </a:rPr>
                        <a:t>n</a:t>
                      </a:r>
                      <a:r>
                        <a:rPr lang="en-US" sz="1100" b="1">
                          <a:effectLst/>
                        </a:rPr>
                        <a:t>c</a:t>
                      </a:r>
                      <a:r>
                        <a:rPr lang="en-US" sz="1100" b="1" spc="10">
                          <a:effectLst/>
                        </a:rPr>
                        <a:t>h</a:t>
                      </a:r>
                      <a:r>
                        <a:rPr lang="en-US" sz="1100" b="1" spc="-10">
                          <a:effectLst/>
                        </a:rPr>
                        <a:t>m</a:t>
                      </a:r>
                      <a:r>
                        <a:rPr lang="en-US" sz="1100" b="1">
                          <a:effectLst/>
                        </a:rPr>
                        <a:t>ark</a:t>
                      </a:r>
                      <a:endParaRPr lang="en-US" sz="1100" b="1">
                        <a:effectLst/>
                        <a:latin typeface="Calibri" panose="020F0502020204030204" pitchFamily="34" charset="0"/>
                      </a:endParaRPr>
                    </a:p>
                  </a:txBody>
                  <a:tcPr marL="0" marR="0" marT="0" marB="0" anchor="ctr"/>
                </a:tc>
                <a:extLst>
                  <a:ext uri="{0D108BD9-81ED-4DB2-BD59-A6C34878D82A}">
                    <a16:rowId xmlns:a16="http://schemas.microsoft.com/office/drawing/2014/main" xmlns="" val="2308987621"/>
                  </a:ext>
                </a:extLst>
              </a:tr>
              <a:tr h="1049576">
                <a:tc>
                  <a:txBody>
                    <a:bodyPr/>
                    <a:lstStyle/>
                    <a:p>
                      <a:pPr algn="ctr">
                        <a:spcBef>
                          <a:spcPts val="475"/>
                        </a:spcBef>
                      </a:pPr>
                      <a:r>
                        <a:rPr lang="en-US" sz="1100" b="1">
                          <a:effectLst/>
                        </a:rPr>
                        <a:t>K-</a:t>
                      </a:r>
                      <a:r>
                        <a:rPr lang="en-US" sz="1100" b="1" spc="5">
                          <a:effectLst/>
                        </a:rPr>
                        <a:t>12</a:t>
                      </a:r>
                      <a:endParaRPr lang="en-US" sz="1100" b="1">
                        <a:effectLst/>
                        <a:latin typeface="Calibri" panose="020F0502020204030204" pitchFamily="34" charset="0"/>
                      </a:endParaRPr>
                    </a:p>
                  </a:txBody>
                  <a:tcPr marL="0" marR="0" marT="0" marB="0" anchor="ctr"/>
                </a:tc>
                <a:tc>
                  <a:txBody>
                    <a:bodyPr/>
                    <a:lstStyle/>
                    <a:p>
                      <a:pPr algn="ctr"/>
                      <a:r>
                        <a:rPr lang="en-US" sz="1100" b="1">
                          <a:effectLst/>
                        </a:rPr>
                        <a:t>E</a:t>
                      </a:r>
                      <a:r>
                        <a:rPr lang="en-US" sz="1100" b="1" spc="5">
                          <a:effectLst/>
                        </a:rPr>
                        <a:t>ng</a:t>
                      </a:r>
                      <a:r>
                        <a:rPr lang="en-US" sz="1100" b="1">
                          <a:effectLst/>
                        </a:rPr>
                        <a:t>lish</a:t>
                      </a:r>
                      <a:r>
                        <a:rPr lang="en-US" sz="1100" b="1" spc="-25">
                          <a:effectLst/>
                        </a:rPr>
                        <a:t> </a:t>
                      </a:r>
                      <a:r>
                        <a:rPr lang="en-US" sz="1100" b="1">
                          <a:effectLst/>
                        </a:rPr>
                        <a:t>La</a:t>
                      </a:r>
                      <a:r>
                        <a:rPr lang="en-US" sz="1100" b="1" spc="5">
                          <a:effectLst/>
                        </a:rPr>
                        <a:t>n</a:t>
                      </a:r>
                      <a:r>
                        <a:rPr lang="en-US" sz="1100" b="1" spc="-5">
                          <a:effectLst/>
                        </a:rPr>
                        <a:t>g</a:t>
                      </a:r>
                      <a:r>
                        <a:rPr lang="en-US" sz="1100" b="1" spc="5">
                          <a:effectLst/>
                        </a:rPr>
                        <a:t>u</a:t>
                      </a:r>
                      <a:r>
                        <a:rPr lang="en-US" sz="1100" b="1">
                          <a:effectLst/>
                        </a:rPr>
                        <a:t>a</a:t>
                      </a:r>
                      <a:r>
                        <a:rPr lang="en-US" sz="1100" b="1" spc="5">
                          <a:effectLst/>
                        </a:rPr>
                        <a:t>ge </a:t>
                      </a:r>
                      <a:r>
                        <a:rPr lang="en-US" sz="1100" b="1">
                          <a:effectLst/>
                        </a:rPr>
                        <a:t>Pr</a:t>
                      </a:r>
                      <a:r>
                        <a:rPr lang="en-US" sz="1100" b="1" spc="5">
                          <a:effectLst/>
                        </a:rPr>
                        <a:t>o</a:t>
                      </a:r>
                      <a:r>
                        <a:rPr lang="en-US" sz="1100" b="1">
                          <a:effectLst/>
                        </a:rPr>
                        <a:t>ficie</a:t>
                      </a:r>
                      <a:r>
                        <a:rPr lang="en-US" sz="1100" b="1" spc="5">
                          <a:effectLst/>
                        </a:rPr>
                        <a:t>n</a:t>
                      </a:r>
                      <a:r>
                        <a:rPr lang="en-US" sz="1100" b="1">
                          <a:effectLst/>
                        </a:rPr>
                        <a:t>cy Ass</a:t>
                      </a:r>
                      <a:r>
                        <a:rPr lang="en-US" sz="1100" b="1" spc="5">
                          <a:effectLst/>
                        </a:rPr>
                        <a:t>e</a:t>
                      </a:r>
                      <a:r>
                        <a:rPr lang="en-US" sz="1100" b="1">
                          <a:effectLst/>
                        </a:rPr>
                        <a:t>s</a:t>
                      </a:r>
                      <a:r>
                        <a:rPr lang="en-US" sz="1100" b="1" spc="5">
                          <a:effectLst/>
                        </a:rPr>
                        <a:t>s</a:t>
                      </a:r>
                      <a:r>
                        <a:rPr lang="en-US" sz="1100" b="1">
                          <a:effectLst/>
                        </a:rPr>
                        <a:t>me</a:t>
                      </a:r>
                      <a:r>
                        <a:rPr lang="en-US" sz="1100" b="1" spc="5">
                          <a:effectLst/>
                        </a:rPr>
                        <a:t>n</a:t>
                      </a:r>
                      <a:r>
                        <a:rPr lang="en-US" sz="1100" b="1">
                          <a:effectLst/>
                        </a:rPr>
                        <a:t>t</a:t>
                      </a:r>
                      <a:r>
                        <a:rPr lang="en-US" sz="1100" b="1" spc="-50">
                          <a:effectLst/>
                        </a:rPr>
                        <a:t> </a:t>
                      </a:r>
                      <a:r>
                        <a:rPr lang="en-US" sz="1100" b="1" spc="5">
                          <a:effectLst/>
                        </a:rPr>
                        <a:t>fo</a:t>
                      </a:r>
                      <a:r>
                        <a:rPr lang="en-US" sz="1100" b="1">
                          <a:effectLst/>
                        </a:rPr>
                        <a:t>r</a:t>
                      </a:r>
                      <a:r>
                        <a:rPr lang="en-US" sz="1100" b="1" spc="-15">
                          <a:effectLst/>
                        </a:rPr>
                        <a:t> </a:t>
                      </a:r>
                      <a:r>
                        <a:rPr lang="en-US" sz="1100" b="1" spc="5">
                          <a:effectLst/>
                        </a:rPr>
                        <a:t>2</a:t>
                      </a:r>
                      <a:r>
                        <a:rPr lang="en-US" sz="1100" b="1">
                          <a:effectLst/>
                        </a:rPr>
                        <a:t>1</a:t>
                      </a:r>
                      <a:r>
                        <a:rPr lang="en-US" sz="1100" b="1" baseline="30000">
                          <a:effectLst/>
                        </a:rPr>
                        <a:t>st</a:t>
                      </a:r>
                      <a:r>
                        <a:rPr lang="en-US" sz="1100" b="1">
                          <a:effectLst/>
                        </a:rPr>
                        <a:t> Ce</a:t>
                      </a:r>
                      <a:r>
                        <a:rPr lang="en-US" sz="1100" b="1" spc="5">
                          <a:effectLst/>
                        </a:rPr>
                        <a:t>n</a:t>
                      </a:r>
                      <a:r>
                        <a:rPr lang="en-US" sz="1100" b="1">
                          <a:effectLst/>
                        </a:rPr>
                        <a:t>t</a:t>
                      </a:r>
                      <a:r>
                        <a:rPr lang="en-US" sz="1100" b="1" spc="5">
                          <a:effectLst/>
                        </a:rPr>
                        <a:t>u</a:t>
                      </a:r>
                      <a:r>
                        <a:rPr lang="en-US" sz="1100" b="1">
                          <a:effectLst/>
                        </a:rPr>
                        <a:t>ry</a:t>
                      </a:r>
                      <a:r>
                        <a:rPr lang="en-US" sz="1100" b="1" spc="-25">
                          <a:effectLst/>
                        </a:rPr>
                        <a:t> </a:t>
                      </a:r>
                      <a:r>
                        <a:rPr lang="en-US" sz="1100" b="1">
                          <a:effectLst/>
                        </a:rPr>
                        <a:t>(EL</a:t>
                      </a:r>
                      <a:r>
                        <a:rPr lang="en-US" sz="1100" b="1" spc="-5">
                          <a:effectLst/>
                        </a:rPr>
                        <a:t>P</a:t>
                      </a:r>
                      <a:r>
                        <a:rPr lang="en-US" sz="1100" b="1">
                          <a:effectLst/>
                        </a:rPr>
                        <a:t>A</a:t>
                      </a:r>
                      <a:r>
                        <a:rPr lang="en-US" sz="1100" b="1" spc="5">
                          <a:effectLst/>
                        </a:rPr>
                        <a:t>21)</a:t>
                      </a:r>
                      <a:endParaRPr lang="en-US" sz="1100" b="1">
                        <a:effectLst/>
                        <a:latin typeface="Calibri" panose="020F0502020204030204" pitchFamily="34" charset="0"/>
                      </a:endParaRPr>
                    </a:p>
                  </a:txBody>
                  <a:tcPr marL="0" marR="0" marT="0" marB="0" anchor="ctr"/>
                </a:tc>
                <a:tc>
                  <a:txBody>
                    <a:bodyPr/>
                    <a:lstStyle/>
                    <a:p>
                      <a:pPr marL="171450" marR="0" indent="-114300">
                        <a:spcBef>
                          <a:spcPts val="475"/>
                        </a:spcBef>
                        <a:spcAft>
                          <a:spcPts val="0"/>
                        </a:spcAft>
                        <a:tabLst>
                          <a:tab pos="279400" algn="l"/>
                        </a:tabLst>
                      </a:pPr>
                      <a:r>
                        <a:rPr lang="en-US" sz="1100" b="1" dirty="0">
                          <a:effectLst/>
                        </a:rPr>
                        <a:t>•	Perce</a:t>
                      </a:r>
                      <a:r>
                        <a:rPr lang="en-US" sz="1100" b="1" spc="5" dirty="0">
                          <a:effectLst/>
                        </a:rPr>
                        <a:t>n</a:t>
                      </a:r>
                      <a:r>
                        <a:rPr lang="en-US" sz="1100" b="1" dirty="0">
                          <a:effectLst/>
                        </a:rPr>
                        <a:t>t</a:t>
                      </a:r>
                      <a:r>
                        <a:rPr lang="en-US" sz="1100" b="1" spc="-20" dirty="0">
                          <a:effectLst/>
                        </a:rPr>
                        <a:t> </a:t>
                      </a:r>
                      <a:r>
                        <a:rPr lang="en-US" sz="1100" b="1" dirty="0">
                          <a:effectLst/>
                        </a:rPr>
                        <a:t>meet</a:t>
                      </a:r>
                      <a:r>
                        <a:rPr lang="en-US" sz="1100" b="1" spc="5" dirty="0">
                          <a:effectLst/>
                        </a:rPr>
                        <a:t>in</a:t>
                      </a:r>
                      <a:r>
                        <a:rPr lang="en-US" sz="1100" b="1" dirty="0">
                          <a:effectLst/>
                        </a:rPr>
                        <a:t>g</a:t>
                      </a:r>
                      <a:r>
                        <a:rPr lang="en-US" sz="1100" b="1" spc="-15" dirty="0">
                          <a:effectLst/>
                        </a:rPr>
                        <a:t> </a:t>
                      </a:r>
                      <a:r>
                        <a:rPr lang="en-US" sz="1100" b="1" dirty="0">
                          <a:effectLst/>
                        </a:rPr>
                        <a:t>Rea</a:t>
                      </a:r>
                      <a:r>
                        <a:rPr lang="en-US" sz="1100" b="1" spc="5" dirty="0">
                          <a:effectLst/>
                        </a:rPr>
                        <a:t>d</a:t>
                      </a:r>
                      <a:r>
                        <a:rPr lang="en-US" sz="1100" b="1" dirty="0">
                          <a:effectLst/>
                        </a:rPr>
                        <a:t>i</a:t>
                      </a:r>
                      <a:r>
                        <a:rPr lang="en-US" sz="1100" b="1" spc="5" dirty="0">
                          <a:effectLst/>
                        </a:rPr>
                        <a:t>n</a:t>
                      </a:r>
                      <a:r>
                        <a:rPr lang="en-US" sz="1100" b="1" dirty="0">
                          <a:effectLst/>
                        </a:rPr>
                        <a:t>ess</a:t>
                      </a:r>
                      <a:r>
                        <a:rPr lang="en-US" sz="1100" b="1" spc="-105" dirty="0">
                          <a:effectLst/>
                        </a:rPr>
                        <a:t> </a:t>
                      </a:r>
                      <a:r>
                        <a:rPr lang="en-US" sz="1100" b="1" dirty="0">
                          <a:effectLst/>
                        </a:rPr>
                        <a:t>Be</a:t>
                      </a:r>
                      <a:r>
                        <a:rPr lang="en-US" sz="1100" b="1" spc="5" dirty="0">
                          <a:effectLst/>
                        </a:rPr>
                        <a:t>n</a:t>
                      </a:r>
                      <a:r>
                        <a:rPr lang="en-US" sz="1100" b="1" dirty="0">
                          <a:effectLst/>
                        </a:rPr>
                        <a:t>c</a:t>
                      </a:r>
                      <a:r>
                        <a:rPr lang="en-US" sz="1100" b="1" spc="10" dirty="0">
                          <a:effectLst/>
                        </a:rPr>
                        <a:t>h</a:t>
                      </a:r>
                      <a:r>
                        <a:rPr lang="en-US" sz="1100" b="1" spc="-10" dirty="0">
                          <a:effectLst/>
                        </a:rPr>
                        <a:t>m</a:t>
                      </a:r>
                      <a:r>
                        <a:rPr lang="en-US" sz="1100" b="1" dirty="0">
                          <a:effectLst/>
                        </a:rPr>
                        <a:t>ark</a:t>
                      </a:r>
                      <a:endParaRPr lang="en-US" sz="1100" b="1" dirty="0">
                        <a:effectLst/>
                        <a:latin typeface="Calibri" panose="020F0502020204030204" pitchFamily="34" charset="0"/>
                      </a:endParaRPr>
                    </a:p>
                  </a:txBody>
                  <a:tcPr marL="0" marR="0" marT="0" marB="0" anchor="ctr"/>
                </a:tc>
                <a:extLst>
                  <a:ext uri="{0D108BD9-81ED-4DB2-BD59-A6C34878D82A}">
                    <a16:rowId xmlns:a16="http://schemas.microsoft.com/office/drawing/2014/main" xmlns="" val="2138769045"/>
                  </a:ext>
                </a:extLst>
              </a:tr>
            </a:tbl>
          </a:graphicData>
        </a:graphic>
      </p:graphicFrame>
      <p:sp>
        <p:nvSpPr>
          <p:cNvPr id="5" name="Rectangle 1">
            <a:extLst>
              <a:ext uri="{FF2B5EF4-FFF2-40B4-BE49-F238E27FC236}">
                <a16:creationId xmlns:a16="http://schemas.microsoft.com/office/drawing/2014/main" xmlns="" id="{51F98688-4903-BC40-829E-D761F545BDBA}"/>
              </a:ext>
            </a:extLst>
          </p:cNvPr>
          <p:cNvSpPr>
            <a:spLocks noChangeArrowheads="1"/>
          </p:cNvSpPr>
          <p:nvPr/>
        </p:nvSpPr>
        <p:spPr bwMode="auto">
          <a:xfrm>
            <a:off x="-1432176" y="1600291"/>
            <a:ext cx="19750942"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4800" b="1"/>
          </a:p>
        </p:txBody>
      </p:sp>
      <p:sp>
        <p:nvSpPr>
          <p:cNvPr id="6" name="Right Arrow 5">
            <a:extLst>
              <a:ext uri="{FF2B5EF4-FFF2-40B4-BE49-F238E27FC236}">
                <a16:creationId xmlns:a16="http://schemas.microsoft.com/office/drawing/2014/main" xmlns="" id="{A7CEBE71-FCBC-814E-9BA0-3F3A89D6FA85}"/>
              </a:ext>
            </a:extLst>
          </p:cNvPr>
          <p:cNvSpPr/>
          <p:nvPr/>
        </p:nvSpPr>
        <p:spPr>
          <a:xfrm>
            <a:off x="599607" y="809469"/>
            <a:ext cx="3597638" cy="48489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Strong State Assessment System</a:t>
            </a:r>
          </a:p>
        </p:txBody>
      </p:sp>
    </p:spTree>
    <p:extLst>
      <p:ext uri="{BB962C8B-B14F-4D97-AF65-F5344CB8AC3E}">
        <p14:creationId xmlns:p14="http://schemas.microsoft.com/office/powerpoint/2010/main" xmlns="" val="752118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D922CC-AB5E-CF47-B4BA-0F8BA69BA2C8}"/>
              </a:ext>
            </a:extLst>
          </p:cNvPr>
          <p:cNvSpPr>
            <a:spLocks noGrp="1"/>
          </p:cNvSpPr>
          <p:nvPr>
            <p:ph type="title"/>
          </p:nvPr>
        </p:nvSpPr>
        <p:spPr>
          <a:xfrm>
            <a:off x="845127" y="365760"/>
            <a:ext cx="7624316" cy="6492240"/>
          </a:xfrm>
        </p:spPr>
        <p:txBody>
          <a:bodyPr>
            <a:normAutofit fontScale="90000"/>
          </a:bodyPr>
          <a:lstStyle/>
          <a:p>
            <a:r>
              <a:rPr lang="en-US" sz="3600" b="1" dirty="0"/>
              <a:t/>
            </a:r>
            <a:br>
              <a:rPr lang="en-US" sz="3600" b="1" dirty="0"/>
            </a:br>
            <a:r>
              <a:rPr lang="en-US" sz="3600" b="1" dirty="0"/>
              <a:t>What is the ESSA School Index?</a:t>
            </a:r>
            <a:r>
              <a:rPr lang="en-US" sz="3600" dirty="0"/>
              <a:t/>
            </a:r>
            <a:br>
              <a:rPr lang="en-US" sz="3600" dirty="0"/>
            </a:br>
            <a:r>
              <a:rPr lang="en-US" sz="3600" dirty="0"/>
              <a:t>The Every Student Succeeds Act (2015) provided states the opportunity to engage stakeholders in the development of the state’s accountability system. ESSA required states to include at least five indicators for success:</a:t>
            </a:r>
            <a:br>
              <a:rPr lang="en-US" sz="3600" dirty="0"/>
            </a:br>
            <a:r>
              <a:rPr lang="en-US" sz="3600" dirty="0"/>
              <a:t>	1. Achievement,</a:t>
            </a:r>
            <a:br>
              <a:rPr lang="en-US" sz="3600" dirty="0"/>
            </a:br>
            <a:r>
              <a:rPr lang="en-US" sz="3600" dirty="0"/>
              <a:t>	2. Growth,</a:t>
            </a:r>
            <a:br>
              <a:rPr lang="en-US" sz="3600" dirty="0"/>
            </a:br>
            <a:r>
              <a:rPr lang="en-US" sz="3600" dirty="0"/>
              <a:t>	3. English learner progress toward 	English language proficiency, </a:t>
            </a:r>
            <a:br>
              <a:rPr lang="en-US" sz="3600" dirty="0"/>
            </a:br>
            <a:r>
              <a:rPr lang="en-US" sz="3600" dirty="0"/>
              <a:t>	4. Graduation rate, and</a:t>
            </a:r>
            <a:br>
              <a:rPr lang="en-US" sz="3600" dirty="0"/>
            </a:br>
            <a:r>
              <a:rPr lang="en-US" sz="3600" dirty="0"/>
              <a:t>	5. School quality and student success 	(SQSS)</a:t>
            </a:r>
            <a:r>
              <a:rPr lang="en-US" dirty="0"/>
              <a:t/>
            </a:r>
            <a:br>
              <a:rPr lang="en-US" dirty="0"/>
            </a:br>
            <a:endParaRPr lang="en-US" dirty="0"/>
          </a:p>
        </p:txBody>
      </p:sp>
      <p:sp>
        <p:nvSpPr>
          <p:cNvPr id="3" name="Right Arrow 2">
            <a:extLst>
              <a:ext uri="{FF2B5EF4-FFF2-40B4-BE49-F238E27FC236}">
                <a16:creationId xmlns:a16="http://schemas.microsoft.com/office/drawing/2014/main" xmlns="" id="{35B3CE98-481F-184D-B352-3D0629A9BB22}"/>
              </a:ext>
            </a:extLst>
          </p:cNvPr>
          <p:cNvSpPr/>
          <p:nvPr/>
        </p:nvSpPr>
        <p:spPr>
          <a:xfrm rot="10800000">
            <a:off x="7959775" y="726273"/>
            <a:ext cx="3942414" cy="53215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xmlns="" id="{8164301C-A411-4D46-A7BB-AEA0E000C12C}"/>
              </a:ext>
            </a:extLst>
          </p:cNvPr>
          <p:cNvSpPr txBox="1"/>
          <p:nvPr/>
        </p:nvSpPr>
        <p:spPr>
          <a:xfrm>
            <a:off x="8698042" y="2315507"/>
            <a:ext cx="2975547" cy="2308324"/>
          </a:xfrm>
          <a:prstGeom prst="rect">
            <a:avLst/>
          </a:prstGeom>
          <a:noFill/>
        </p:spPr>
        <p:txBody>
          <a:bodyPr wrap="square" rtlCol="0">
            <a:spAutoFit/>
          </a:bodyPr>
          <a:lstStyle/>
          <a:p>
            <a:pPr algn="ctr"/>
            <a:r>
              <a:rPr lang="en-US" sz="3600" b="1" dirty="0">
                <a:solidFill>
                  <a:schemeClr val="bg1"/>
                </a:solidFill>
              </a:rPr>
              <a:t>Stakeholder Designed Accountability System</a:t>
            </a:r>
          </a:p>
        </p:txBody>
      </p:sp>
    </p:spTree>
    <p:extLst>
      <p:ext uri="{BB962C8B-B14F-4D97-AF65-F5344CB8AC3E}">
        <p14:creationId xmlns:p14="http://schemas.microsoft.com/office/powerpoint/2010/main" xmlns="" val="856892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0C02920-8FE3-F743-9257-27C964AEDAE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941" y="0"/>
            <a:ext cx="11892690" cy="6858000"/>
          </a:xfrm>
          <a:prstGeom prst="rect">
            <a:avLst/>
          </a:prstGeom>
        </p:spPr>
      </p:pic>
      <p:sp>
        <p:nvSpPr>
          <p:cNvPr id="4" name="Rectangle 3"/>
          <p:cNvSpPr/>
          <p:nvPr/>
        </p:nvSpPr>
        <p:spPr>
          <a:xfrm>
            <a:off x="675504" y="1466335"/>
            <a:ext cx="906161" cy="280087"/>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590271" y="1153297"/>
            <a:ext cx="939114" cy="31303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75504" y="5058032"/>
            <a:ext cx="906162" cy="3048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590271" y="4753232"/>
            <a:ext cx="939114" cy="3048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590271" y="5947719"/>
            <a:ext cx="939114" cy="329513"/>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729983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509451" y="0"/>
            <a:ext cx="11247120" cy="6858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418011" y="901336"/>
            <a:ext cx="11377749" cy="5473337"/>
          </a:xfrm>
          <a:prstGeom prst="rect">
            <a:avLst/>
          </a:prstGeom>
          <a:noFill/>
          <a:ln w="9525">
            <a:noFill/>
            <a:miter lim="800000"/>
            <a:headEnd/>
            <a:tailEnd/>
          </a:ln>
        </p:spPr>
      </p:pic>
      <p:sp>
        <p:nvSpPr>
          <p:cNvPr id="3" name="Rectangle 2"/>
          <p:cNvSpPr/>
          <p:nvPr/>
        </p:nvSpPr>
        <p:spPr>
          <a:xfrm>
            <a:off x="462813" y="239877"/>
            <a:ext cx="4292067" cy="584775"/>
          </a:xfrm>
          <a:prstGeom prst="rect">
            <a:avLst/>
          </a:prstGeom>
        </p:spPr>
        <p:txBody>
          <a:bodyPr wrap="square">
            <a:spAutoFit/>
          </a:bodyPr>
          <a:lstStyle/>
          <a:p>
            <a:r>
              <a:rPr lang="en-US" sz="3200" b="1" dirty="0" smtClean="0"/>
              <a:t>CLOVERDALE</a:t>
            </a:r>
            <a:endParaRPr lang="en-US" sz="32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509452" y="875212"/>
            <a:ext cx="10998926" cy="5982788"/>
          </a:xfrm>
          <a:prstGeom prst="rect">
            <a:avLst/>
          </a:prstGeom>
          <a:noFill/>
          <a:ln w="9525">
            <a:noFill/>
            <a:miter lim="800000"/>
            <a:headEnd/>
            <a:tailEnd/>
          </a:ln>
        </p:spPr>
      </p:pic>
      <p:sp>
        <p:nvSpPr>
          <p:cNvPr id="3" name="Rectangle 2"/>
          <p:cNvSpPr/>
          <p:nvPr/>
        </p:nvSpPr>
        <p:spPr>
          <a:xfrm>
            <a:off x="356799" y="169816"/>
            <a:ext cx="2425592" cy="584775"/>
          </a:xfrm>
          <a:prstGeom prst="rect">
            <a:avLst/>
          </a:prstGeom>
        </p:spPr>
        <p:txBody>
          <a:bodyPr wrap="square">
            <a:spAutoFit/>
          </a:bodyPr>
          <a:lstStyle/>
          <a:p>
            <a:r>
              <a:rPr lang="en-US" sz="3200" b="1" dirty="0" smtClean="0"/>
              <a:t>CLOVERDALE</a:t>
            </a:r>
            <a:endParaRPr lang="en-US" sz="32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522514" y="1"/>
            <a:ext cx="11103429" cy="68580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TotalTime>
  <Words>87</Words>
  <Application>Microsoft Office PowerPoint</Application>
  <PresentationFormat>Custom</PresentationFormat>
  <Paragraphs>55</Paragraphs>
  <Slides>15</Slides>
  <Notes>1</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HDOfficeLightV0</vt:lpstr>
      <vt:lpstr>ESSA School Index Reports</vt:lpstr>
      <vt:lpstr>Slide 2</vt:lpstr>
      <vt:lpstr>Slide 3</vt:lpstr>
      <vt:lpstr> What is the ESSA School Index? The Every Student Succeeds Act (2015) provided states the opportunity to engage stakeholders in the development of the state’s accountability system. ESSA required states to include at least five indicators for success:  1. Achievement,  2. Growth,  3. English learner progress toward  English language proficiency,   4. Graduation rate, and  5. School quality and student success  (SQSS) </vt:lpstr>
      <vt:lpstr>Slide 5</vt:lpstr>
      <vt:lpstr>Slide 6</vt:lpstr>
      <vt:lpstr>Slide 7</vt:lpstr>
      <vt:lpstr>Slide 8</vt:lpstr>
      <vt:lpstr>Slide 9</vt:lpstr>
      <vt:lpstr>Slide 10</vt:lpstr>
      <vt:lpstr>Slide 11</vt:lpstr>
      <vt:lpstr>Slide 12</vt:lpstr>
      <vt:lpstr>Slide 13</vt:lpstr>
      <vt:lpstr>Slide 14</vt:lpstr>
      <vt:lpstr>Thank You!</vt:lpstr>
    </vt:vector>
  </TitlesOfParts>
  <Company>LRSD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ESSA School Index Reports</dc:title>
  <dc:creator>Cummings, Danyell</dc:creator>
  <cp:lastModifiedBy>danyell.cummings</cp:lastModifiedBy>
  <cp:revision>4</cp:revision>
  <dcterms:created xsi:type="dcterms:W3CDTF">2018-02-08T19:09:10Z</dcterms:created>
  <dcterms:modified xsi:type="dcterms:W3CDTF">2018-02-13T04:36:15Z</dcterms:modified>
</cp:coreProperties>
</file>